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4"/>
  </p:notesMasterIdLst>
  <p:sldIdLst>
    <p:sldId id="257" r:id="rId2"/>
    <p:sldId id="272" r:id="rId3"/>
    <p:sldId id="331" r:id="rId4"/>
    <p:sldId id="343" r:id="rId5"/>
    <p:sldId id="332" r:id="rId6"/>
    <p:sldId id="345" r:id="rId7"/>
    <p:sldId id="346" r:id="rId8"/>
    <p:sldId id="347" r:id="rId9"/>
    <p:sldId id="348" r:id="rId10"/>
    <p:sldId id="349" r:id="rId11"/>
    <p:sldId id="339" r:id="rId12"/>
    <p:sldId id="341" r:id="rId13"/>
    <p:sldId id="357" r:id="rId14"/>
    <p:sldId id="350" r:id="rId15"/>
    <p:sldId id="351" r:id="rId16"/>
    <p:sldId id="354" r:id="rId17"/>
    <p:sldId id="355" r:id="rId18"/>
    <p:sldId id="352" r:id="rId19"/>
    <p:sldId id="356" r:id="rId20"/>
    <p:sldId id="344" r:id="rId21"/>
    <p:sldId id="313" r:id="rId22"/>
    <p:sldId id="330" r:id="rId23"/>
  </p:sldIdLst>
  <p:sldSz cx="12192000" cy="6858000"/>
  <p:notesSz cx="6858000" cy="9144000"/>
  <p:embeddedFontLst>
    <p:embeddedFont>
      <p:font typeface="Stolzl Bold" panose="00000800000000000000" charset="-18"/>
      <p:bold r:id="rId25"/>
    </p:embeddedFont>
    <p:embeddedFont>
      <p:font typeface="Stolzl Book" panose="00000500000000000000" charset="-18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5886A6-B28D-49CA-882C-4AC79EB6CA8E}" v="19" dt="2024-12-08T16:29:39.3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7970" autoAdjust="0"/>
  </p:normalViewPr>
  <p:slideViewPr>
    <p:cSldViewPr snapToGrid="0" snapToObjects="1">
      <p:cViewPr varScale="1">
        <p:scale>
          <a:sx n="86" d="100"/>
          <a:sy n="86" d="100"/>
        </p:scale>
        <p:origin x="155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hana Banko" userId="fcf43c4d-2661-4a07-a5d6-51faf8c3da84" providerId="ADAL" clId="{A25886A6-B28D-49CA-882C-4AC79EB6CA8E}"/>
    <pc:docChg chg="custSel addSld modSld sldOrd">
      <pc:chgData name="Tihana Banko" userId="fcf43c4d-2661-4a07-a5d6-51faf8c3da84" providerId="ADAL" clId="{A25886A6-B28D-49CA-882C-4AC79EB6CA8E}" dt="2024-12-08T16:31:43.680" v="415" actId="20577"/>
      <pc:docMkLst>
        <pc:docMk/>
      </pc:docMkLst>
      <pc:sldChg chg="modSp mod">
        <pc:chgData name="Tihana Banko" userId="fcf43c4d-2661-4a07-a5d6-51faf8c3da84" providerId="ADAL" clId="{A25886A6-B28D-49CA-882C-4AC79EB6CA8E}" dt="2024-12-08T16:31:43.680" v="415" actId="20577"/>
        <pc:sldMkLst>
          <pc:docMk/>
          <pc:sldMk cId="1847328114" sldId="257"/>
        </pc:sldMkLst>
        <pc:spChg chg="mod">
          <ac:chgData name="Tihana Banko" userId="fcf43c4d-2661-4a07-a5d6-51faf8c3da84" providerId="ADAL" clId="{A25886A6-B28D-49CA-882C-4AC79EB6CA8E}" dt="2024-12-08T16:31:43.680" v="415" actId="20577"/>
          <ac:spMkLst>
            <pc:docMk/>
            <pc:sldMk cId="1847328114" sldId="257"/>
            <ac:spMk id="2" creationId="{00000000-0000-0000-0000-000000000000}"/>
          </ac:spMkLst>
        </pc:spChg>
      </pc:sldChg>
      <pc:sldChg chg="modSp mod">
        <pc:chgData name="Tihana Banko" userId="fcf43c4d-2661-4a07-a5d6-51faf8c3da84" providerId="ADAL" clId="{A25886A6-B28D-49CA-882C-4AC79EB6CA8E}" dt="2024-12-08T16:11:54.459" v="140" actId="20577"/>
        <pc:sldMkLst>
          <pc:docMk/>
          <pc:sldMk cId="2323451387" sldId="272"/>
        </pc:sldMkLst>
        <pc:spChg chg="mod">
          <ac:chgData name="Tihana Banko" userId="fcf43c4d-2661-4a07-a5d6-51faf8c3da84" providerId="ADAL" clId="{A25886A6-B28D-49CA-882C-4AC79EB6CA8E}" dt="2024-12-08T16:11:54.459" v="140" actId="20577"/>
          <ac:spMkLst>
            <pc:docMk/>
            <pc:sldMk cId="2323451387" sldId="272"/>
            <ac:spMk id="3" creationId="{E6296DB8-FC02-575C-C163-C741F1192CE5}"/>
          </ac:spMkLst>
        </pc:spChg>
      </pc:sldChg>
      <pc:sldChg chg="addSp modSp mod">
        <pc:chgData name="Tihana Banko" userId="fcf43c4d-2661-4a07-a5d6-51faf8c3da84" providerId="ADAL" clId="{A25886A6-B28D-49CA-882C-4AC79EB6CA8E}" dt="2024-12-08T16:15:38.082" v="212" actId="113"/>
        <pc:sldMkLst>
          <pc:docMk/>
          <pc:sldMk cId="4155790633" sldId="350"/>
        </pc:sldMkLst>
        <pc:spChg chg="add mod">
          <ac:chgData name="Tihana Banko" userId="fcf43c4d-2661-4a07-a5d6-51faf8c3da84" providerId="ADAL" clId="{A25886A6-B28D-49CA-882C-4AC79EB6CA8E}" dt="2024-12-08T16:15:38.082" v="212" actId="113"/>
          <ac:spMkLst>
            <pc:docMk/>
            <pc:sldMk cId="4155790633" sldId="350"/>
            <ac:spMk id="2" creationId="{A5D04C8E-65CB-7BD8-974A-3DA453B1D2C0}"/>
          </ac:spMkLst>
        </pc:spChg>
        <pc:picChg chg="mod">
          <ac:chgData name="Tihana Banko" userId="fcf43c4d-2661-4a07-a5d6-51faf8c3da84" providerId="ADAL" clId="{A25886A6-B28D-49CA-882C-4AC79EB6CA8E}" dt="2024-12-08T16:12:48.947" v="148" actId="1076"/>
          <ac:picMkLst>
            <pc:docMk/>
            <pc:sldMk cId="4155790633" sldId="350"/>
            <ac:picMk id="4" creationId="{8EDFE7E6-D90D-642F-20E0-FD567618B27A}"/>
          </ac:picMkLst>
        </pc:picChg>
      </pc:sldChg>
      <pc:sldChg chg="addSp modSp mod ord">
        <pc:chgData name="Tihana Banko" userId="fcf43c4d-2661-4a07-a5d6-51faf8c3da84" providerId="ADAL" clId="{A25886A6-B28D-49CA-882C-4AC79EB6CA8E}" dt="2024-12-08T16:17:37.376" v="232"/>
        <pc:sldMkLst>
          <pc:docMk/>
          <pc:sldMk cId="2572992104" sldId="351"/>
        </pc:sldMkLst>
        <pc:picChg chg="add mod modCrop">
          <ac:chgData name="Tihana Banko" userId="fcf43c4d-2661-4a07-a5d6-51faf8c3da84" providerId="ADAL" clId="{A25886A6-B28D-49CA-882C-4AC79EB6CA8E}" dt="2024-12-08T16:17:24.541" v="228" actId="1076"/>
          <ac:picMkLst>
            <pc:docMk/>
            <pc:sldMk cId="2572992104" sldId="351"/>
            <ac:picMk id="2" creationId="{9536C3E7-C3DC-F0BD-FC95-DFB16F63A2AC}"/>
          </ac:picMkLst>
        </pc:picChg>
        <pc:picChg chg="mod modCrop">
          <ac:chgData name="Tihana Banko" userId="fcf43c4d-2661-4a07-a5d6-51faf8c3da84" providerId="ADAL" clId="{A25886A6-B28D-49CA-882C-4AC79EB6CA8E}" dt="2024-12-08T16:17:29.720" v="230" actId="14100"/>
          <ac:picMkLst>
            <pc:docMk/>
            <pc:sldMk cId="2572992104" sldId="351"/>
            <ac:picMk id="5" creationId="{D5FA0ECA-9B67-D56B-8C3E-CF02EBEC4FC2}"/>
          </ac:picMkLst>
        </pc:picChg>
      </pc:sldChg>
      <pc:sldChg chg="addSp modSp mod">
        <pc:chgData name="Tihana Banko" userId="fcf43c4d-2661-4a07-a5d6-51faf8c3da84" providerId="ADAL" clId="{A25886A6-B28D-49CA-882C-4AC79EB6CA8E}" dt="2024-12-08T16:29:44.576" v="386" actId="20577"/>
        <pc:sldMkLst>
          <pc:docMk/>
          <pc:sldMk cId="1436370814" sldId="352"/>
        </pc:sldMkLst>
        <pc:spChg chg="add mod">
          <ac:chgData name="Tihana Banko" userId="fcf43c4d-2661-4a07-a5d6-51faf8c3da84" providerId="ADAL" clId="{A25886A6-B28D-49CA-882C-4AC79EB6CA8E}" dt="2024-12-08T16:29:44.576" v="386" actId="20577"/>
          <ac:spMkLst>
            <pc:docMk/>
            <pc:sldMk cId="1436370814" sldId="352"/>
            <ac:spMk id="2" creationId="{DD80B6CF-3769-AE57-6948-B62BA26FB699}"/>
          </ac:spMkLst>
        </pc:spChg>
      </pc:sldChg>
      <pc:sldChg chg="addSp modSp mod">
        <pc:chgData name="Tihana Banko" userId="fcf43c4d-2661-4a07-a5d6-51faf8c3da84" providerId="ADAL" clId="{A25886A6-B28D-49CA-882C-4AC79EB6CA8E}" dt="2024-12-08T16:29:15.425" v="371" actId="1076"/>
        <pc:sldMkLst>
          <pc:docMk/>
          <pc:sldMk cId="1287354572" sldId="354"/>
        </pc:sldMkLst>
        <pc:spChg chg="add mod">
          <ac:chgData name="Tihana Banko" userId="fcf43c4d-2661-4a07-a5d6-51faf8c3da84" providerId="ADAL" clId="{A25886A6-B28D-49CA-882C-4AC79EB6CA8E}" dt="2024-12-08T16:28:20.231" v="328" actId="1076"/>
          <ac:spMkLst>
            <pc:docMk/>
            <pc:sldMk cId="1287354572" sldId="354"/>
            <ac:spMk id="3" creationId="{69040502-28C7-03BD-F7FF-00D5F9228945}"/>
          </ac:spMkLst>
        </pc:spChg>
        <pc:spChg chg="add mod">
          <ac:chgData name="Tihana Banko" userId="fcf43c4d-2661-4a07-a5d6-51faf8c3da84" providerId="ADAL" clId="{A25886A6-B28D-49CA-882C-4AC79EB6CA8E}" dt="2024-12-08T16:29:11.607" v="370" actId="14100"/>
          <ac:spMkLst>
            <pc:docMk/>
            <pc:sldMk cId="1287354572" sldId="354"/>
            <ac:spMk id="4" creationId="{A4543CEE-4290-3467-8696-7C9BC9CF7B39}"/>
          </ac:spMkLst>
        </pc:spChg>
        <pc:picChg chg="mod">
          <ac:chgData name="Tihana Banko" userId="fcf43c4d-2661-4a07-a5d6-51faf8c3da84" providerId="ADAL" clId="{A25886A6-B28D-49CA-882C-4AC79EB6CA8E}" dt="2024-12-08T16:29:15.425" v="371" actId="1076"/>
          <ac:picMkLst>
            <pc:docMk/>
            <pc:sldMk cId="1287354572" sldId="354"/>
            <ac:picMk id="2" creationId="{CF5A014B-4BAA-43A9-664D-7B31D8E0377B}"/>
          </ac:picMkLst>
        </pc:picChg>
      </pc:sldChg>
      <pc:sldChg chg="ord">
        <pc:chgData name="Tihana Banko" userId="fcf43c4d-2661-4a07-a5d6-51faf8c3da84" providerId="ADAL" clId="{A25886A6-B28D-49CA-882C-4AC79EB6CA8E}" dt="2024-12-08T16:30:34.581" v="388"/>
        <pc:sldMkLst>
          <pc:docMk/>
          <pc:sldMk cId="1676924050" sldId="355"/>
        </pc:sldMkLst>
      </pc:sldChg>
      <pc:sldChg chg="modSp new mod">
        <pc:chgData name="Tihana Banko" userId="fcf43c4d-2661-4a07-a5d6-51faf8c3da84" providerId="ADAL" clId="{A25886A6-B28D-49CA-882C-4AC79EB6CA8E}" dt="2024-12-08T16:12:33.195" v="145" actId="20577"/>
        <pc:sldMkLst>
          <pc:docMk/>
          <pc:sldMk cId="126151881" sldId="356"/>
        </pc:sldMkLst>
        <pc:spChg chg="mod">
          <ac:chgData name="Tihana Banko" userId="fcf43c4d-2661-4a07-a5d6-51faf8c3da84" providerId="ADAL" clId="{A25886A6-B28D-49CA-882C-4AC79EB6CA8E}" dt="2024-12-08T16:02:45.970" v="13" actId="20577"/>
          <ac:spMkLst>
            <pc:docMk/>
            <pc:sldMk cId="126151881" sldId="356"/>
            <ac:spMk id="2" creationId="{94EAC567-5703-CC59-672D-20DB3D82F9B7}"/>
          </ac:spMkLst>
        </pc:spChg>
        <pc:spChg chg="mod">
          <ac:chgData name="Tihana Banko" userId="fcf43c4d-2661-4a07-a5d6-51faf8c3da84" providerId="ADAL" clId="{A25886A6-B28D-49CA-882C-4AC79EB6CA8E}" dt="2024-12-08T16:12:33.195" v="145" actId="20577"/>
          <ac:spMkLst>
            <pc:docMk/>
            <pc:sldMk cId="126151881" sldId="356"/>
            <ac:spMk id="3" creationId="{FFE861C7-49D9-9A15-C25F-E9973A36BEF9}"/>
          </ac:spMkLst>
        </pc:spChg>
      </pc:sldChg>
      <pc:sldChg chg="addSp delSp modSp new mod">
        <pc:chgData name="Tihana Banko" userId="fcf43c4d-2661-4a07-a5d6-51faf8c3da84" providerId="ADAL" clId="{A25886A6-B28D-49CA-882C-4AC79EB6CA8E}" dt="2024-12-08T16:11:15.472" v="114" actId="3626"/>
        <pc:sldMkLst>
          <pc:docMk/>
          <pc:sldMk cId="898063092" sldId="357"/>
        </pc:sldMkLst>
        <pc:spChg chg="mod">
          <ac:chgData name="Tihana Banko" userId="fcf43c4d-2661-4a07-a5d6-51faf8c3da84" providerId="ADAL" clId="{A25886A6-B28D-49CA-882C-4AC79EB6CA8E}" dt="2024-12-08T16:10:54.763" v="109" actId="20577"/>
          <ac:spMkLst>
            <pc:docMk/>
            <pc:sldMk cId="898063092" sldId="357"/>
            <ac:spMk id="2" creationId="{654EE49B-E5BE-40C1-2EA4-BB2899E3F8B8}"/>
          </ac:spMkLst>
        </pc:spChg>
        <pc:spChg chg="add del mod">
          <ac:chgData name="Tihana Banko" userId="fcf43c4d-2661-4a07-a5d6-51faf8c3da84" providerId="ADAL" clId="{A25886A6-B28D-49CA-882C-4AC79EB6CA8E}" dt="2024-12-08T16:11:15.472" v="114" actId="3626"/>
          <ac:spMkLst>
            <pc:docMk/>
            <pc:sldMk cId="898063092" sldId="357"/>
            <ac:spMk id="3" creationId="{5D05EE90-6390-4B67-E06C-A2906DE1CB77}"/>
          </ac:spMkLst>
        </pc:spChg>
        <pc:spChg chg="add del mod">
          <ac:chgData name="Tihana Banko" userId="fcf43c4d-2661-4a07-a5d6-51faf8c3da84" providerId="ADAL" clId="{A25886A6-B28D-49CA-882C-4AC79EB6CA8E}" dt="2024-12-08T16:10:05.549" v="77"/>
          <ac:spMkLst>
            <pc:docMk/>
            <pc:sldMk cId="898063092" sldId="357"/>
            <ac:spMk id="4" creationId="{8157FA37-EB21-6B6A-4357-A318303DD63F}"/>
          </ac:spMkLst>
        </pc:spChg>
        <pc:picChg chg="add del mod">
          <ac:chgData name="Tihana Banko" userId="fcf43c4d-2661-4a07-a5d6-51faf8c3da84" providerId="ADAL" clId="{A25886A6-B28D-49CA-882C-4AC79EB6CA8E}" dt="2024-12-08T16:10:06.948" v="80" actId="14100"/>
          <ac:picMkLst>
            <pc:docMk/>
            <pc:sldMk cId="898063092" sldId="357"/>
            <ac:picMk id="1026" creationId="{4534ED7E-DC37-B452-DB54-2ABD36F645FF}"/>
          </ac:picMkLst>
        </pc:picChg>
        <pc:picChg chg="add mod">
          <ac:chgData name="Tihana Banko" userId="fcf43c4d-2661-4a07-a5d6-51faf8c3da84" providerId="ADAL" clId="{A25886A6-B28D-49CA-882C-4AC79EB6CA8E}" dt="2024-12-08T16:10:05.549" v="77"/>
          <ac:picMkLst>
            <pc:docMk/>
            <pc:sldMk cId="898063092" sldId="357"/>
            <ac:picMk id="1028" creationId="{90915FF0-793B-2AA1-B22A-7BA270CC5C17}"/>
          </ac:picMkLst>
        </pc:picChg>
        <pc:picChg chg="add mod">
          <ac:chgData name="Tihana Banko" userId="fcf43c4d-2661-4a07-a5d6-51faf8c3da84" providerId="ADAL" clId="{A25886A6-B28D-49CA-882C-4AC79EB6CA8E}" dt="2024-12-08T16:10:16.550" v="84" actId="1076"/>
          <ac:picMkLst>
            <pc:docMk/>
            <pc:sldMk cId="898063092" sldId="357"/>
            <ac:picMk id="1030" creationId="{98B95741-28A7-4E0A-C406-9A280E03C38C}"/>
          </ac:picMkLst>
        </pc:picChg>
      </pc:sldChg>
    </pc:docChg>
  </pc:docChgLst>
  <pc:docChgLst>
    <pc:chgData name="Tihana Banko" userId="fcf43c4d-2661-4a07-a5d6-51faf8c3da84" providerId="ADAL" clId="{EEB05DB7-E37C-41A4-85FD-862465D8C9C5}"/>
    <pc:docChg chg="undo redo custSel addSld delSld modSld">
      <pc:chgData name="Tihana Banko" userId="fcf43c4d-2661-4a07-a5d6-51faf8c3da84" providerId="ADAL" clId="{EEB05DB7-E37C-41A4-85FD-862465D8C9C5}" dt="2024-11-27T09:24:09.345" v="380" actId="14100"/>
      <pc:docMkLst>
        <pc:docMk/>
      </pc:docMkLst>
      <pc:sldChg chg="modSp mod">
        <pc:chgData name="Tihana Banko" userId="fcf43c4d-2661-4a07-a5d6-51faf8c3da84" providerId="ADAL" clId="{EEB05DB7-E37C-41A4-85FD-862465D8C9C5}" dt="2024-11-27T09:24:09.345" v="380" actId="14100"/>
        <pc:sldMkLst>
          <pc:docMk/>
          <pc:sldMk cId="1847328114" sldId="257"/>
        </pc:sldMkLst>
        <pc:spChg chg="mod">
          <ac:chgData name="Tihana Banko" userId="fcf43c4d-2661-4a07-a5d6-51faf8c3da84" providerId="ADAL" clId="{EEB05DB7-E37C-41A4-85FD-862465D8C9C5}" dt="2024-11-27T09:24:09.345" v="380" actId="14100"/>
          <ac:spMkLst>
            <pc:docMk/>
            <pc:sldMk cId="1847328114" sldId="257"/>
            <ac:spMk id="2" creationId="{00000000-0000-0000-0000-000000000000}"/>
          </ac:spMkLst>
        </pc:spChg>
      </pc:sldChg>
      <pc:sldChg chg="modSp mod">
        <pc:chgData name="Tihana Banko" userId="fcf43c4d-2661-4a07-a5d6-51faf8c3da84" providerId="ADAL" clId="{EEB05DB7-E37C-41A4-85FD-862465D8C9C5}" dt="2024-11-27T09:23:40.982" v="361" actId="20577"/>
        <pc:sldMkLst>
          <pc:docMk/>
          <pc:sldMk cId="2323451387" sldId="272"/>
        </pc:sldMkLst>
        <pc:spChg chg="mod">
          <ac:chgData name="Tihana Banko" userId="fcf43c4d-2661-4a07-a5d6-51faf8c3da84" providerId="ADAL" clId="{EEB05DB7-E37C-41A4-85FD-862465D8C9C5}" dt="2024-11-27T09:23:40.982" v="361" actId="20577"/>
          <ac:spMkLst>
            <pc:docMk/>
            <pc:sldMk cId="2323451387" sldId="272"/>
            <ac:spMk id="3" creationId="{E6296DB8-FC02-575C-C163-C741F1192CE5}"/>
          </ac:spMkLst>
        </pc:spChg>
      </pc:sldChg>
      <pc:sldChg chg="modSp mod">
        <pc:chgData name="Tihana Banko" userId="fcf43c4d-2661-4a07-a5d6-51faf8c3da84" providerId="ADAL" clId="{EEB05DB7-E37C-41A4-85FD-862465D8C9C5}" dt="2024-11-27T09:16:46.202" v="304" actId="20577"/>
        <pc:sldMkLst>
          <pc:docMk/>
          <pc:sldMk cId="1705734882" sldId="313"/>
        </pc:sldMkLst>
        <pc:spChg chg="mod">
          <ac:chgData name="Tihana Banko" userId="fcf43c4d-2661-4a07-a5d6-51faf8c3da84" providerId="ADAL" clId="{EEB05DB7-E37C-41A4-85FD-862465D8C9C5}" dt="2024-11-27T09:16:46.202" v="304" actId="20577"/>
          <ac:spMkLst>
            <pc:docMk/>
            <pc:sldMk cId="1705734882" sldId="313"/>
            <ac:spMk id="3" creationId="{E6296DB8-FC02-575C-C163-C741F1192CE5}"/>
          </ac:spMkLst>
        </pc:spChg>
      </pc:sldChg>
      <pc:sldChg chg="modNotesTx">
        <pc:chgData name="Tihana Banko" userId="fcf43c4d-2661-4a07-a5d6-51faf8c3da84" providerId="ADAL" clId="{EEB05DB7-E37C-41A4-85FD-862465D8C9C5}" dt="2024-11-27T09:22:21.109" v="342"/>
        <pc:sldMkLst>
          <pc:docMk/>
          <pc:sldMk cId="3073950545" sldId="331"/>
        </pc:sldMkLst>
      </pc:sldChg>
      <pc:sldChg chg="del">
        <pc:chgData name="Tihana Banko" userId="fcf43c4d-2661-4a07-a5d6-51faf8c3da84" providerId="ADAL" clId="{EEB05DB7-E37C-41A4-85FD-862465D8C9C5}" dt="2024-11-27T09:22:25.831" v="343" actId="2696"/>
        <pc:sldMkLst>
          <pc:docMk/>
          <pc:sldMk cId="3349100115" sldId="333"/>
        </pc:sldMkLst>
      </pc:sldChg>
      <pc:sldChg chg="modSp del mod">
        <pc:chgData name="Tihana Banko" userId="fcf43c4d-2661-4a07-a5d6-51faf8c3da84" providerId="ADAL" clId="{EEB05DB7-E37C-41A4-85FD-862465D8C9C5}" dt="2024-11-26T17:30:40.730" v="35" actId="2696"/>
        <pc:sldMkLst>
          <pc:docMk/>
          <pc:sldMk cId="1237755624" sldId="334"/>
        </pc:sldMkLst>
      </pc:sldChg>
      <pc:sldChg chg="del">
        <pc:chgData name="Tihana Banko" userId="fcf43c4d-2661-4a07-a5d6-51faf8c3da84" providerId="ADAL" clId="{EEB05DB7-E37C-41A4-85FD-862465D8C9C5}" dt="2024-11-26T17:30:53.100" v="37" actId="2696"/>
        <pc:sldMkLst>
          <pc:docMk/>
          <pc:sldMk cId="2721878904" sldId="335"/>
        </pc:sldMkLst>
      </pc:sldChg>
      <pc:sldChg chg="del">
        <pc:chgData name="Tihana Banko" userId="fcf43c4d-2661-4a07-a5d6-51faf8c3da84" providerId="ADAL" clId="{EEB05DB7-E37C-41A4-85FD-862465D8C9C5}" dt="2024-11-26T17:31:12.647" v="39" actId="2696"/>
        <pc:sldMkLst>
          <pc:docMk/>
          <pc:sldMk cId="1204513170" sldId="336"/>
        </pc:sldMkLst>
      </pc:sldChg>
      <pc:sldChg chg="del">
        <pc:chgData name="Tihana Banko" userId="fcf43c4d-2661-4a07-a5d6-51faf8c3da84" providerId="ADAL" clId="{EEB05DB7-E37C-41A4-85FD-862465D8C9C5}" dt="2024-11-26T17:51:15.265" v="91" actId="2696"/>
        <pc:sldMkLst>
          <pc:docMk/>
          <pc:sldMk cId="789172639" sldId="337"/>
        </pc:sldMkLst>
      </pc:sldChg>
      <pc:sldChg chg="delSp modSp del mod">
        <pc:chgData name="Tihana Banko" userId="fcf43c4d-2661-4a07-a5d6-51faf8c3da84" providerId="ADAL" clId="{EEB05DB7-E37C-41A4-85FD-862465D8C9C5}" dt="2024-11-26T17:42:11.716" v="75" actId="2696"/>
        <pc:sldMkLst>
          <pc:docMk/>
          <pc:sldMk cId="3074020728" sldId="338"/>
        </pc:sldMkLst>
      </pc:sldChg>
      <pc:sldChg chg="del">
        <pc:chgData name="Tihana Banko" userId="fcf43c4d-2661-4a07-a5d6-51faf8c3da84" providerId="ADAL" clId="{EEB05DB7-E37C-41A4-85FD-862465D8C9C5}" dt="2024-11-26T17:48:13.433" v="86" actId="2696"/>
        <pc:sldMkLst>
          <pc:docMk/>
          <pc:sldMk cId="1065716896" sldId="340"/>
        </pc:sldMkLst>
      </pc:sldChg>
      <pc:sldChg chg="addSp delSp modSp mod">
        <pc:chgData name="Tihana Banko" userId="fcf43c4d-2661-4a07-a5d6-51faf8c3da84" providerId="ADAL" clId="{EEB05DB7-E37C-41A4-85FD-862465D8C9C5}" dt="2024-11-26T17:48:31.487" v="88" actId="478"/>
        <pc:sldMkLst>
          <pc:docMk/>
          <pc:sldMk cId="2448185090" sldId="341"/>
        </pc:sldMkLst>
      </pc:sldChg>
      <pc:sldChg chg="addSp delSp mod">
        <pc:chgData name="Tihana Banko" userId="fcf43c4d-2661-4a07-a5d6-51faf8c3da84" providerId="ADAL" clId="{EEB05DB7-E37C-41A4-85FD-862465D8C9C5}" dt="2024-11-26T17:28:39.726" v="28" actId="22"/>
        <pc:sldMkLst>
          <pc:docMk/>
          <pc:sldMk cId="3190202661" sldId="343"/>
        </pc:sldMkLst>
      </pc:sldChg>
      <pc:sldChg chg="addSp delSp modSp new mod">
        <pc:chgData name="Tihana Banko" userId="fcf43c4d-2661-4a07-a5d6-51faf8c3da84" providerId="ADAL" clId="{EEB05DB7-E37C-41A4-85FD-862465D8C9C5}" dt="2024-11-26T17:29:48.595" v="33" actId="478"/>
        <pc:sldMkLst>
          <pc:docMk/>
          <pc:sldMk cId="3314868339" sldId="345"/>
        </pc:sldMkLst>
        <pc:picChg chg="add mod ord modCrop">
          <ac:chgData name="Tihana Banko" userId="fcf43c4d-2661-4a07-a5d6-51faf8c3da84" providerId="ADAL" clId="{EEB05DB7-E37C-41A4-85FD-862465D8C9C5}" dt="2024-11-26T17:29:45.295" v="32" actId="14100"/>
          <ac:picMkLst>
            <pc:docMk/>
            <pc:sldMk cId="3314868339" sldId="345"/>
            <ac:picMk id="5" creationId="{9E04107B-D070-A7B8-78B8-62CCDE438D1B}"/>
          </ac:picMkLst>
        </pc:picChg>
      </pc:sldChg>
      <pc:sldChg chg="addSp delSp modSp new mod">
        <pc:chgData name="Tihana Banko" userId="fcf43c4d-2661-4a07-a5d6-51faf8c3da84" providerId="ADAL" clId="{EEB05DB7-E37C-41A4-85FD-862465D8C9C5}" dt="2024-11-26T17:37:12.101" v="66" actId="1076"/>
        <pc:sldMkLst>
          <pc:docMk/>
          <pc:sldMk cId="1157425507" sldId="346"/>
        </pc:sldMkLst>
        <pc:picChg chg="add mod ord">
          <ac:chgData name="Tihana Banko" userId="fcf43c4d-2661-4a07-a5d6-51faf8c3da84" providerId="ADAL" clId="{EEB05DB7-E37C-41A4-85FD-862465D8C9C5}" dt="2024-11-26T17:37:05.150" v="64" actId="1076"/>
          <ac:picMkLst>
            <pc:docMk/>
            <pc:sldMk cId="1157425507" sldId="346"/>
            <ac:picMk id="5" creationId="{AFDEFFEA-58D0-CD0A-EEB7-185A8B325D15}"/>
          </ac:picMkLst>
        </pc:picChg>
        <pc:picChg chg="add mod">
          <ac:chgData name="Tihana Banko" userId="fcf43c4d-2661-4a07-a5d6-51faf8c3da84" providerId="ADAL" clId="{EEB05DB7-E37C-41A4-85FD-862465D8C9C5}" dt="2024-11-26T17:37:12.101" v="66" actId="1076"/>
          <ac:picMkLst>
            <pc:docMk/>
            <pc:sldMk cId="1157425507" sldId="346"/>
            <ac:picMk id="6" creationId="{CC69F756-113E-738E-685D-A12294092B16}"/>
          </ac:picMkLst>
        </pc:picChg>
      </pc:sldChg>
      <pc:sldChg chg="add del">
        <pc:chgData name="Tihana Banko" userId="fcf43c4d-2661-4a07-a5d6-51faf8c3da84" providerId="ADAL" clId="{EEB05DB7-E37C-41A4-85FD-862465D8C9C5}" dt="2024-11-26T17:30:58.054" v="38" actId="2696"/>
        <pc:sldMkLst>
          <pc:docMk/>
          <pc:sldMk cId="3333766891" sldId="346"/>
        </pc:sldMkLst>
      </pc:sldChg>
      <pc:sldChg chg="addSp delSp modSp new mod">
        <pc:chgData name="Tihana Banko" userId="fcf43c4d-2661-4a07-a5d6-51faf8c3da84" providerId="ADAL" clId="{EEB05DB7-E37C-41A4-85FD-862465D8C9C5}" dt="2024-11-26T17:34:58.993" v="59" actId="1076"/>
        <pc:sldMkLst>
          <pc:docMk/>
          <pc:sldMk cId="2549949072" sldId="347"/>
        </pc:sldMkLst>
        <pc:picChg chg="add mod ord">
          <ac:chgData name="Tihana Banko" userId="fcf43c4d-2661-4a07-a5d6-51faf8c3da84" providerId="ADAL" clId="{EEB05DB7-E37C-41A4-85FD-862465D8C9C5}" dt="2024-11-26T17:34:20.295" v="54" actId="1076"/>
          <ac:picMkLst>
            <pc:docMk/>
            <pc:sldMk cId="2549949072" sldId="347"/>
            <ac:picMk id="5" creationId="{C03EF25E-5022-7805-4555-F1AD2D295191}"/>
          </ac:picMkLst>
        </pc:picChg>
        <pc:picChg chg="add mod">
          <ac:chgData name="Tihana Banko" userId="fcf43c4d-2661-4a07-a5d6-51faf8c3da84" providerId="ADAL" clId="{EEB05DB7-E37C-41A4-85FD-862465D8C9C5}" dt="2024-11-26T17:34:58.993" v="59" actId="1076"/>
          <ac:picMkLst>
            <pc:docMk/>
            <pc:sldMk cId="2549949072" sldId="347"/>
            <ac:picMk id="7" creationId="{87AF6E85-CD3D-A35C-E910-FE6A642A8B91}"/>
          </ac:picMkLst>
        </pc:picChg>
      </pc:sldChg>
      <pc:sldChg chg="addSp modSp new mod">
        <pc:chgData name="Tihana Banko" userId="fcf43c4d-2661-4a07-a5d6-51faf8c3da84" providerId="ADAL" clId="{EEB05DB7-E37C-41A4-85FD-862465D8C9C5}" dt="2024-11-26T17:35:51.048" v="63" actId="1076"/>
        <pc:sldMkLst>
          <pc:docMk/>
          <pc:sldMk cId="3942893522" sldId="348"/>
        </pc:sldMkLst>
        <pc:picChg chg="add mod">
          <ac:chgData name="Tihana Banko" userId="fcf43c4d-2661-4a07-a5d6-51faf8c3da84" providerId="ADAL" clId="{EEB05DB7-E37C-41A4-85FD-862465D8C9C5}" dt="2024-11-26T17:35:51.048" v="63" actId="1076"/>
          <ac:picMkLst>
            <pc:docMk/>
            <pc:sldMk cId="3942893522" sldId="348"/>
            <ac:picMk id="3" creationId="{D758513E-DC6C-3F4E-81FE-6E1D2BD9743A}"/>
          </ac:picMkLst>
        </pc:picChg>
      </pc:sldChg>
      <pc:sldChg chg="addSp modSp new mod">
        <pc:chgData name="Tihana Banko" userId="fcf43c4d-2661-4a07-a5d6-51faf8c3da84" providerId="ADAL" clId="{EEB05DB7-E37C-41A4-85FD-862465D8C9C5}" dt="2024-11-27T09:23:03.427" v="345" actId="1076"/>
        <pc:sldMkLst>
          <pc:docMk/>
          <pc:sldMk cId="916186036" sldId="349"/>
        </pc:sldMkLst>
        <pc:picChg chg="add mod">
          <ac:chgData name="Tihana Banko" userId="fcf43c4d-2661-4a07-a5d6-51faf8c3da84" providerId="ADAL" clId="{EEB05DB7-E37C-41A4-85FD-862465D8C9C5}" dt="2024-11-27T09:23:03.427" v="345" actId="1076"/>
          <ac:picMkLst>
            <pc:docMk/>
            <pc:sldMk cId="916186036" sldId="349"/>
            <ac:picMk id="3" creationId="{F6695118-F4A2-55CF-639B-42F5FE4D92AE}"/>
          </ac:picMkLst>
        </pc:picChg>
      </pc:sldChg>
      <pc:sldChg chg="addSp delSp modSp new mod">
        <pc:chgData name="Tihana Banko" userId="fcf43c4d-2661-4a07-a5d6-51faf8c3da84" providerId="ADAL" clId="{EEB05DB7-E37C-41A4-85FD-862465D8C9C5}" dt="2024-11-27T09:19:14.391" v="326" actId="1076"/>
        <pc:sldMkLst>
          <pc:docMk/>
          <pc:sldMk cId="4155790633" sldId="350"/>
        </pc:sldMkLst>
        <pc:picChg chg="add mod modCrop">
          <ac:chgData name="Tihana Banko" userId="fcf43c4d-2661-4a07-a5d6-51faf8c3da84" providerId="ADAL" clId="{EEB05DB7-E37C-41A4-85FD-862465D8C9C5}" dt="2024-11-27T09:19:14.391" v="326" actId="1076"/>
          <ac:picMkLst>
            <pc:docMk/>
            <pc:sldMk cId="4155790633" sldId="350"/>
            <ac:picMk id="4" creationId="{8EDFE7E6-D90D-642F-20E0-FD567618B27A}"/>
          </ac:picMkLst>
        </pc:picChg>
      </pc:sldChg>
      <pc:sldChg chg="addSp delSp modSp new mod">
        <pc:chgData name="Tihana Banko" userId="fcf43c4d-2661-4a07-a5d6-51faf8c3da84" providerId="ADAL" clId="{EEB05DB7-E37C-41A4-85FD-862465D8C9C5}" dt="2024-11-26T17:54:09.336" v="101" actId="1076"/>
        <pc:sldMkLst>
          <pc:docMk/>
          <pc:sldMk cId="2572992104" sldId="351"/>
        </pc:sldMkLst>
        <pc:picChg chg="add mod">
          <ac:chgData name="Tihana Banko" userId="fcf43c4d-2661-4a07-a5d6-51faf8c3da84" providerId="ADAL" clId="{EEB05DB7-E37C-41A4-85FD-862465D8C9C5}" dt="2024-11-26T17:54:09.336" v="101" actId="1076"/>
          <ac:picMkLst>
            <pc:docMk/>
            <pc:sldMk cId="2572992104" sldId="351"/>
            <ac:picMk id="5" creationId="{D5FA0ECA-9B67-D56B-8C3E-CF02EBEC4FC2}"/>
          </ac:picMkLst>
        </pc:picChg>
      </pc:sldChg>
      <pc:sldChg chg="addSp delSp modSp new mod">
        <pc:chgData name="Tihana Banko" userId="fcf43c4d-2661-4a07-a5d6-51faf8c3da84" providerId="ADAL" clId="{EEB05DB7-E37C-41A4-85FD-862465D8C9C5}" dt="2024-11-27T09:20:52.368" v="338" actId="1076"/>
        <pc:sldMkLst>
          <pc:docMk/>
          <pc:sldMk cId="1436370814" sldId="352"/>
        </pc:sldMkLst>
        <pc:picChg chg="add mod modCrop">
          <ac:chgData name="Tihana Banko" userId="fcf43c4d-2661-4a07-a5d6-51faf8c3da84" providerId="ADAL" clId="{EEB05DB7-E37C-41A4-85FD-862465D8C9C5}" dt="2024-11-27T09:20:52.368" v="338" actId="1076"/>
          <ac:picMkLst>
            <pc:docMk/>
            <pc:sldMk cId="1436370814" sldId="352"/>
            <ac:picMk id="3" creationId="{4148A804-7558-88D7-80B5-0D9898513C08}"/>
          </ac:picMkLst>
        </pc:picChg>
      </pc:sldChg>
      <pc:sldChg chg="addSp modSp new del mod">
        <pc:chgData name="Tihana Banko" userId="fcf43c4d-2661-4a07-a5d6-51faf8c3da84" providerId="ADAL" clId="{EEB05DB7-E37C-41A4-85FD-862465D8C9C5}" dt="2024-11-27T09:21:42.989" v="341" actId="2696"/>
        <pc:sldMkLst>
          <pc:docMk/>
          <pc:sldMk cId="3657705591" sldId="353"/>
        </pc:sldMkLst>
      </pc:sldChg>
      <pc:sldChg chg="addSp modSp new mod">
        <pc:chgData name="Tihana Banko" userId="fcf43c4d-2661-4a07-a5d6-51faf8c3da84" providerId="ADAL" clId="{EEB05DB7-E37C-41A4-85FD-862465D8C9C5}" dt="2024-11-27T09:19:06.059" v="323" actId="1076"/>
        <pc:sldMkLst>
          <pc:docMk/>
          <pc:sldMk cId="1287354572" sldId="354"/>
        </pc:sldMkLst>
        <pc:picChg chg="add mod">
          <ac:chgData name="Tihana Banko" userId="fcf43c4d-2661-4a07-a5d6-51faf8c3da84" providerId="ADAL" clId="{EEB05DB7-E37C-41A4-85FD-862465D8C9C5}" dt="2024-11-27T09:19:06.059" v="323" actId="1076"/>
          <ac:picMkLst>
            <pc:docMk/>
            <pc:sldMk cId="1287354572" sldId="354"/>
            <ac:picMk id="2" creationId="{CF5A014B-4BAA-43A9-664D-7B31D8E0377B}"/>
          </ac:picMkLst>
        </pc:picChg>
      </pc:sldChg>
      <pc:sldChg chg="modSp new del mod">
        <pc:chgData name="Tihana Banko" userId="fcf43c4d-2661-4a07-a5d6-51faf8c3da84" providerId="ADAL" clId="{EEB05DB7-E37C-41A4-85FD-862465D8C9C5}" dt="2024-11-27T09:17:05.332" v="305" actId="47"/>
        <pc:sldMkLst>
          <pc:docMk/>
          <pc:sldMk cId="1730379687" sldId="354"/>
        </pc:sldMkLst>
      </pc:sldChg>
      <pc:sldChg chg="addSp modSp new mod">
        <pc:chgData name="Tihana Banko" userId="fcf43c4d-2661-4a07-a5d6-51faf8c3da84" providerId="ADAL" clId="{EEB05DB7-E37C-41A4-85FD-862465D8C9C5}" dt="2024-11-27T09:20:12.305" v="331" actId="1076"/>
        <pc:sldMkLst>
          <pc:docMk/>
          <pc:sldMk cId="1676924050" sldId="355"/>
        </pc:sldMkLst>
        <pc:picChg chg="add mod modCrop">
          <ac:chgData name="Tihana Banko" userId="fcf43c4d-2661-4a07-a5d6-51faf8c3da84" providerId="ADAL" clId="{EEB05DB7-E37C-41A4-85FD-862465D8C9C5}" dt="2024-11-27T09:20:12.305" v="331" actId="1076"/>
          <ac:picMkLst>
            <pc:docMk/>
            <pc:sldMk cId="1676924050" sldId="355"/>
            <ac:picMk id="2" creationId="{C8DF231E-CEFF-45EA-4885-90A6A57CED7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81C21E-1610-F840-997A-88EB307E0A1C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C0C92-97E4-9540-AC90-F1BBF91896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43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C0C92-97E4-9540-AC90-F1BBF91896C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582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Internet (or Net) is a global network of computer networks, which allow organizations and individuals to share all sorts of information and computer resources</a:t>
            </a:r>
          </a:p>
          <a:p>
            <a:r>
              <a:rPr lang="en-GB" dirty="0"/>
              <a:t>You can use the Internet to send and receive email, explore the Web, transfer files, have online conversations, take part in online forums, use remote computers. </a:t>
            </a:r>
          </a:p>
          <a:p>
            <a:r>
              <a:rPr lang="en-GB" dirty="0"/>
              <a:t>You can use the Web to find, stream and download games, music or videos, to buy products online, to search for information etc.</a:t>
            </a:r>
            <a:endParaRPr lang="hr-HR" dirty="0"/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C0C92-97E4-9540-AC90-F1BBF91896C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17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12958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60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8571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6416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8111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7955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9653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0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34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5422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7678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12510-587E-0743-8BB6-FA03E27BCB0C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830844-789E-4246-80A3-6F7B92FC0B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83086" y="728663"/>
            <a:ext cx="5170713" cy="1680429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hr-HR" sz="4800" dirty="0">
                <a:solidFill>
                  <a:schemeClr val="bg1"/>
                </a:solidFill>
                <a:latin typeface="Stolzl Bold" panose="00000800000000000000" pitchFamily="50" charset="-18"/>
              </a:rPr>
              <a:t>Glavni naslov</a:t>
            </a:r>
            <a:br>
              <a:rPr lang="hr-HR" sz="4800" dirty="0">
                <a:solidFill>
                  <a:schemeClr val="bg1"/>
                </a:solidFill>
                <a:latin typeface="Stolzl Bold" panose="00000800000000000000" pitchFamily="50" charset="-18"/>
              </a:rPr>
            </a:br>
            <a:r>
              <a:rPr lang="hr-HR" sz="4800" dirty="0">
                <a:solidFill>
                  <a:schemeClr val="bg1"/>
                </a:solidFill>
                <a:latin typeface="Stolzl Book" panose="00000500000000000000" pitchFamily="50" charset="-18"/>
              </a:rPr>
              <a:t>Tekst</a:t>
            </a:r>
          </a:p>
        </p:txBody>
      </p:sp>
      <p:pic>
        <p:nvPicPr>
          <p:cNvPr id="8" name="Slika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74540"/>
            <a:ext cx="6183086" cy="59931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12510-587E-0743-8BB6-FA03E27BCB0C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830844-789E-4246-80A3-6F7B92FC0B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8718" y="3904457"/>
            <a:ext cx="6022181" cy="2014537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12510-587E-0743-8BB6-FA03E27BCB0C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830844-789E-4246-80A3-6F7B92FC0B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2" y="6283318"/>
            <a:ext cx="1414604" cy="57468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4112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Slika 4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7290"/>
            <a:ext cx="8686800" cy="56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5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61" r:id="rId8"/>
    <p:sldLayoutId id="2147483662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bc.co.uk/newsround/av/47523993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newsround/av/47523993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9" y="2754171"/>
            <a:ext cx="5122128" cy="3122522"/>
          </a:xfrm>
        </p:spPr>
        <p:txBody>
          <a:bodyPr>
            <a:normAutofit fontScale="90000"/>
          </a:bodyPr>
          <a:lstStyle/>
          <a:p>
            <a:b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ENGLISH FOR IT</a:t>
            </a:r>
            <a:b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 4 - VOCABULARY</a:t>
            </a:r>
            <a:b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r-BA" sz="4400" b="1" kern="1200" noProof="0" dirty="0">
                <a:effectLst/>
                <a:latin typeface="+mn-lt"/>
                <a:ea typeface="+mn-ea"/>
                <a:cs typeface="+mn-cs"/>
              </a:rPr>
              <a:t>The Internet</a:t>
            </a:r>
            <a:r>
              <a:rPr lang="en-US" sz="4400" dirty="0">
                <a:latin typeface="+mn-lt"/>
                <a:ea typeface="+mn-ea"/>
                <a:cs typeface="+mn-cs"/>
              </a:rPr>
              <a:t>, </a:t>
            </a:r>
            <a:r>
              <a:rPr lang="en-US" sz="4400" b="1" kern="1200" noProof="0" dirty="0">
                <a:effectLst/>
                <a:latin typeface="+mn-lt"/>
                <a:ea typeface="+mn-ea"/>
                <a:cs typeface="+mn-cs"/>
              </a:rPr>
              <a:t>e-mail, </a:t>
            </a:r>
            <a:r>
              <a:rPr lang="en-US" sz="4400" dirty="0">
                <a:latin typeface="+mn-lt"/>
                <a:ea typeface="+mn-ea"/>
                <a:cs typeface="+mn-cs"/>
              </a:rPr>
              <a:t>n</a:t>
            </a:r>
            <a:r>
              <a:rPr lang="en-US" sz="4400" b="1" kern="1200" noProof="0" dirty="0" err="1">
                <a:effectLst/>
                <a:latin typeface="+mn-lt"/>
                <a:ea typeface="+mn-ea"/>
                <a:cs typeface="+mn-cs"/>
              </a:rPr>
              <a:t>etworks</a:t>
            </a:r>
            <a:r>
              <a:rPr lang="en-US" sz="4400" dirty="0">
                <a:latin typeface="+mn-lt"/>
                <a:ea typeface="+mn-ea"/>
                <a:cs typeface="+mn-cs"/>
              </a:rPr>
              <a:t>, </a:t>
            </a:r>
            <a:r>
              <a:rPr lang="hr-BA" sz="4400" b="1" kern="1200" noProof="0" dirty="0">
                <a:effectLst/>
                <a:latin typeface="+mn-lt"/>
                <a:ea typeface="+mn-ea"/>
                <a:cs typeface="+mn-cs"/>
              </a:rPr>
              <a:t>hosting</a:t>
            </a:r>
            <a:r>
              <a:rPr lang="en-US" sz="4400" b="1" kern="1200" noProof="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4400" b="1" kern="1200" noProof="0">
                <a:effectLst/>
                <a:latin typeface="+mn-lt"/>
                <a:ea typeface="+mn-ea"/>
                <a:cs typeface="+mn-cs"/>
              </a:rPr>
              <a:t>and pricing models</a:t>
            </a:r>
            <a:br>
              <a:rPr lang="en-GB" sz="4400" b="1" kern="1200" noProof="0" dirty="0">
                <a:effectLst/>
                <a:latin typeface="+mn-lt"/>
                <a:ea typeface="+mn-ea"/>
                <a:cs typeface="+mn-cs"/>
              </a:rPr>
            </a:br>
            <a:br>
              <a:rPr lang="hr-H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 could repair the roof myself if I HAVE) a ladder. </a:t>
            </a:r>
            <a:b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hr-H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r-HR" sz="4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328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695118-F4A2-55CF-639B-42F5FE4D9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342" y="228060"/>
            <a:ext cx="9493657" cy="640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86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F0FF96-569E-3192-32A7-52A8B519DE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7824" y="249382"/>
            <a:ext cx="10160939" cy="6545312"/>
          </a:xfrm>
        </p:spPr>
      </p:pic>
    </p:spTree>
    <p:extLst>
      <p:ext uri="{BB962C8B-B14F-4D97-AF65-F5344CB8AC3E}">
        <p14:creationId xmlns:p14="http://schemas.microsoft.com/office/powerpoint/2010/main" val="1367677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E2E3ED-50E8-296F-E4B5-23B27978DA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2099" y="662347"/>
            <a:ext cx="10611028" cy="5533306"/>
          </a:xfrm>
        </p:spPr>
      </p:pic>
    </p:spTree>
    <p:extLst>
      <p:ext uri="{BB962C8B-B14F-4D97-AF65-F5344CB8AC3E}">
        <p14:creationId xmlns:p14="http://schemas.microsoft.com/office/powerpoint/2010/main" val="2448185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EE49B-E5BE-40C1-2EA4-BB2899E3F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RSS (</a:t>
            </a:r>
            <a:r>
              <a:rPr lang="hr-HR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Really Simple Syndication</a:t>
            </a:r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5EE90-6390-4B67-E06C-A2906DE1C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11898" cy="4351338"/>
          </a:xfrm>
        </p:spPr>
        <p:txBody>
          <a:bodyPr/>
          <a:lstStyle/>
          <a:p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Subscribing to RSS feeds can allow a user to keep track of many different websites in a single </a:t>
            </a: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news aggregator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which constantly monitors sites for new content, removing the need for the user to manually check them. News aggregators (or "RSS readers") can be built into a </a:t>
            </a: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browser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installed on a </a:t>
            </a: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desktop computer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or installed on a </a:t>
            </a: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mobile device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hr-HR" dirty="0"/>
          </a:p>
        </p:txBody>
      </p:sp>
      <p:pic>
        <p:nvPicPr>
          <p:cNvPr id="1030" name="Picture 6" descr="Feed Computer icon.">
            <a:extLst>
              <a:ext uri="{FF2B5EF4-FFF2-40B4-BE49-F238E27FC236}">
                <a16:creationId xmlns:a16="http://schemas.microsoft.com/office/drawing/2014/main" id="{98B95741-28A7-4E0A-C406-9A280E03C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814" y="2386360"/>
            <a:ext cx="1616927" cy="161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063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DFE7E6-D90D-642F-20E0-FD567618B2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187"/>
          <a:stretch/>
        </p:blipFill>
        <p:spPr>
          <a:xfrm>
            <a:off x="2336731" y="289931"/>
            <a:ext cx="9855269" cy="62781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D04C8E-65CB-7BD8-974A-3DA453B1D2C0}"/>
              </a:ext>
            </a:extLst>
          </p:cNvPr>
          <p:cNvSpPr txBox="1"/>
          <p:nvPr/>
        </p:nvSpPr>
        <p:spPr>
          <a:xfrm>
            <a:off x="323385" y="1449659"/>
            <a:ext cx="185110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Web hosting </a:t>
            </a:r>
            <a:r>
              <a:rPr lang="en-US" sz="2400" dirty="0">
                <a:solidFill>
                  <a:schemeClr val="accent1"/>
                </a:solidFill>
              </a:rPr>
              <a:t>– read this web page and compare the plans</a:t>
            </a:r>
            <a:endParaRPr lang="hr-HR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790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FA0ECA-9B67-D56B-8C3E-CF02EBEC4F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" r="4010" b="13723"/>
          <a:stretch/>
        </p:blipFill>
        <p:spPr>
          <a:xfrm>
            <a:off x="1000855" y="3211551"/>
            <a:ext cx="10228423" cy="31362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36C3E7-C3DC-F0BD-FC95-DFB16F63A2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53" t="54755" r="3546" b="6464"/>
          <a:stretch/>
        </p:blipFill>
        <p:spPr>
          <a:xfrm>
            <a:off x="1473819" y="0"/>
            <a:ext cx="9244362" cy="321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992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5A014B-4BAA-43A9-664D-7B31D8E037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326" b="77495"/>
          <a:stretch/>
        </p:blipFill>
        <p:spPr>
          <a:xfrm>
            <a:off x="864964" y="1477536"/>
            <a:ext cx="9549936" cy="23250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040502-28C7-03BD-F7FF-00D5F9228945}"/>
              </a:ext>
            </a:extLst>
          </p:cNvPr>
          <p:cNvSpPr txBox="1"/>
          <p:nvPr/>
        </p:nvSpPr>
        <p:spPr>
          <a:xfrm>
            <a:off x="9411629" y="3802566"/>
            <a:ext cx="229771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IP ADDRESS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GUARANTEE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BANDWIDTH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DEDICATED HOSTING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MINIMUM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UPTIME</a:t>
            </a:r>
          </a:p>
          <a:p>
            <a:endParaRPr lang="hr-H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543CEE-4290-3467-8696-7C9BC9CF7B39}"/>
              </a:ext>
            </a:extLst>
          </p:cNvPr>
          <p:cNvSpPr txBox="1"/>
          <p:nvPr/>
        </p:nvSpPr>
        <p:spPr>
          <a:xfrm>
            <a:off x="1315844" y="623125"/>
            <a:ext cx="3479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Definitions</a:t>
            </a:r>
            <a:endParaRPr lang="hr-HR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354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DF231E-CEFF-45EA-4885-90A6A57CED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125"/>
          <a:stretch/>
        </p:blipFill>
        <p:spPr>
          <a:xfrm>
            <a:off x="584863" y="995692"/>
            <a:ext cx="10404775" cy="486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240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48A804-7558-88D7-80B5-0D9898513C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93" r="5332" b="67726"/>
          <a:stretch/>
        </p:blipFill>
        <p:spPr>
          <a:xfrm>
            <a:off x="291790" y="1926817"/>
            <a:ext cx="11608420" cy="27813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80B6CF-3769-AE57-6948-B62BA26FB699}"/>
              </a:ext>
            </a:extLst>
          </p:cNvPr>
          <p:cNvSpPr txBox="1"/>
          <p:nvPr/>
        </p:nvSpPr>
        <p:spPr>
          <a:xfrm>
            <a:off x="1315844" y="623125"/>
            <a:ext cx="3479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Pricing models</a:t>
            </a:r>
            <a:endParaRPr lang="hr-HR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370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AC567-5703-CC59-672D-20DB3D82F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Initialisms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861C7-49D9-9A15-C25F-E9973A36BE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WWW</a:t>
            </a:r>
          </a:p>
          <a:p>
            <a:r>
              <a:rPr lang="en-US" dirty="0"/>
              <a:t>ISP</a:t>
            </a:r>
          </a:p>
          <a:p>
            <a:r>
              <a:rPr lang="en-US" dirty="0"/>
              <a:t>URL</a:t>
            </a:r>
          </a:p>
          <a:p>
            <a:r>
              <a:rPr lang="en-US" dirty="0"/>
              <a:t>ATM</a:t>
            </a:r>
          </a:p>
          <a:p>
            <a:r>
              <a:rPr lang="en-US" dirty="0"/>
              <a:t>PIN</a:t>
            </a:r>
          </a:p>
          <a:p>
            <a:r>
              <a:rPr lang="en-US" dirty="0"/>
              <a:t>LAN</a:t>
            </a:r>
          </a:p>
          <a:p>
            <a:r>
              <a:rPr lang="en-US" dirty="0"/>
              <a:t>WAN</a:t>
            </a:r>
          </a:p>
          <a:p>
            <a:r>
              <a:rPr lang="en-US" dirty="0"/>
              <a:t>CC</a:t>
            </a:r>
          </a:p>
          <a:p>
            <a:r>
              <a:rPr lang="en-US" dirty="0"/>
              <a:t>BCC</a:t>
            </a:r>
          </a:p>
          <a:p>
            <a:r>
              <a:rPr lang="en-US" dirty="0"/>
              <a:t>HTTP</a:t>
            </a:r>
          </a:p>
          <a:p>
            <a:r>
              <a:rPr lang="en-US" dirty="0"/>
              <a:t>FTP</a:t>
            </a:r>
          </a:p>
          <a:p>
            <a:r>
              <a:rPr lang="en-US" dirty="0"/>
              <a:t>RSS</a:t>
            </a:r>
          </a:p>
          <a:p>
            <a:r>
              <a:rPr lang="en-US" dirty="0"/>
              <a:t>SaaS</a:t>
            </a:r>
          </a:p>
          <a:p>
            <a:endParaRPr lang="en-US" dirty="0"/>
          </a:p>
          <a:p>
            <a:endParaRPr lang="en-US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6151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AF9D1-20D8-E4B4-F29F-6BCD091C4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this lesson, you will: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96DB8-FC02-575C-C163-C741F1192C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Understand the difference between the Web and the Internet</a:t>
            </a:r>
          </a:p>
          <a:p>
            <a:r>
              <a:rPr lang="en-GB" dirty="0"/>
              <a:t>Study vocabulary related to the Internet and email</a:t>
            </a:r>
          </a:p>
          <a:p>
            <a:r>
              <a:rPr lang="en-GB" dirty="0"/>
              <a:t>Learn the vocabulary for computer networks</a:t>
            </a:r>
          </a:p>
          <a:p>
            <a:r>
              <a:rPr lang="en-GB" dirty="0"/>
              <a:t>Study the web hosting and pricing models</a:t>
            </a:r>
          </a:p>
          <a:p>
            <a:r>
              <a:rPr lang="en-GB" dirty="0"/>
              <a:t>Learn new IT initialisms</a:t>
            </a:r>
          </a:p>
        </p:txBody>
      </p:sp>
    </p:spTree>
    <p:extLst>
      <p:ext uri="{BB962C8B-B14F-4D97-AF65-F5344CB8AC3E}">
        <p14:creationId xmlns:p14="http://schemas.microsoft.com/office/powerpoint/2010/main" val="2323451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8A0B0-3723-204A-CD9D-33C83BDD2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More vocabulary practice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F45F8-C13B-417D-9A59-690363A663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3.1 </a:t>
            </a:r>
            <a:r>
              <a:rPr lang="hr-HR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Internet: </a:t>
            </a:r>
            <a:r>
              <a:rPr lang="hr-HR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basics</a:t>
            </a: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hr-HR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</a:t>
            </a: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50-51); </a:t>
            </a: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3.2 Internet </a:t>
            </a:r>
            <a:r>
              <a:rPr lang="hr-HR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browsers</a:t>
            </a: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(p 52); </a:t>
            </a: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3.3 Search </a:t>
            </a:r>
            <a:r>
              <a:rPr lang="hr-HR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engines</a:t>
            </a: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(p 53)</a:t>
            </a: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4FF915-19DC-FAE8-9CA0-C915762B1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497" y="1690688"/>
            <a:ext cx="4078516" cy="347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461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AF9D1-20D8-E4B4-F29F-6BCD091C4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Resources: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96DB8-FC02-575C-C163-C741F1192C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Remacha</a:t>
            </a:r>
            <a:r>
              <a:rPr lang="en-GB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Infotech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Hill: English for IT 2 (Units 3 and 5)</a:t>
            </a: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Marks: </a:t>
            </a:r>
            <a:r>
              <a:rPr lang="hr-HR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Vocabulary</a:t>
            </a: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Book</a:t>
            </a: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3.1 </a:t>
            </a:r>
            <a:r>
              <a:rPr lang="hr-HR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Internet: </a:t>
            </a:r>
            <a:r>
              <a:rPr lang="hr-HR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basics</a:t>
            </a: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hr-HR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</a:t>
            </a: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50-51); 3.2 Internet </a:t>
            </a:r>
            <a:r>
              <a:rPr lang="hr-HR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browsers</a:t>
            </a: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(p 52); 3.3 Search </a:t>
            </a:r>
            <a:r>
              <a:rPr lang="hr-HR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engines</a:t>
            </a: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(p 53)</a:t>
            </a: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400" dirty="0">
                <a:hlinkClick r:id="rId2"/>
              </a:rPr>
              <a:t>https://www.bbc.co.uk/newsround/av/47523993</a:t>
            </a:r>
            <a:endParaRPr lang="hr-HR" sz="2400" dirty="0"/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i="1" dirty="0">
              <a:solidFill>
                <a:schemeClr val="accent1"/>
              </a:solidFill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800" i="1" kern="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b="0" i="0" dirty="0">
              <a:solidFill>
                <a:srgbClr val="1F1F1F"/>
              </a:solidFill>
              <a:effectLst/>
              <a:latin typeface="Cabi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734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3086" y="1894114"/>
            <a:ext cx="5872065" cy="1680429"/>
          </a:xfrm>
        </p:spPr>
        <p:txBody>
          <a:bodyPr>
            <a:normAutofit/>
          </a:bodyPr>
          <a:lstStyle/>
          <a:p>
            <a:pPr algn="ctr"/>
            <a:r>
              <a:rPr lang="hr-HR" sz="4400" i="1"/>
              <a:t>#</a:t>
            </a:r>
            <a:r>
              <a:rPr lang="hr-HR" sz="4400" i="1" dirty="0"/>
              <a:t>neverstoplearning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52587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D7820-0680-EF90-AE1F-9E5D57A14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Discuss in pairs/groups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5FA40-96E5-C245-EDE5-4830A691D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How would you define the Internet?</a:t>
            </a:r>
          </a:p>
          <a:p>
            <a:r>
              <a:rPr lang="en-GB" dirty="0"/>
              <a:t>What is the difference between the Internet and the Web?</a:t>
            </a:r>
          </a:p>
          <a:p>
            <a:r>
              <a:rPr lang="en-GB" dirty="0"/>
              <a:t>List all the things you can use the Internet and the Web for.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73950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F8873C-30EA-66F1-E11B-2692A2ADC4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912" t="15038" r="34239" b="24467"/>
          <a:stretch/>
        </p:blipFill>
        <p:spPr>
          <a:xfrm>
            <a:off x="1427017" y="365125"/>
            <a:ext cx="8825346" cy="519138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D3412D-07C5-8B37-A4A8-E3D94BBF7732}"/>
              </a:ext>
            </a:extLst>
          </p:cNvPr>
          <p:cNvSpPr txBox="1"/>
          <p:nvPr/>
        </p:nvSpPr>
        <p:spPr>
          <a:xfrm>
            <a:off x="3732244" y="5803641"/>
            <a:ext cx="5747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hlinkClick r:id="rId3"/>
              </a:rPr>
              <a:t>https://www.bbc.co.uk/newsround/av/47523993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90202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B4B9F-59EF-D23B-5F7C-273A2D465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655" y="1362653"/>
            <a:ext cx="2015835" cy="3349306"/>
          </a:xfrm>
        </p:spPr>
        <p:txBody>
          <a:bodyPr>
            <a:noAutofit/>
          </a:bodyPr>
          <a:lstStyle/>
          <a:p>
            <a:r>
              <a:rPr lang="en-GB" sz="1800" i="1" dirty="0">
                <a:solidFill>
                  <a:schemeClr val="accent1"/>
                </a:solidFill>
              </a:rPr>
              <a:t>Complete these notes in pairs. </a:t>
            </a:r>
            <a:br>
              <a:rPr lang="en-GB" sz="1800" i="1" dirty="0">
                <a:solidFill>
                  <a:schemeClr val="accent1"/>
                </a:solidFill>
              </a:rPr>
            </a:br>
            <a:br>
              <a:rPr lang="en-GB" sz="1800" i="1" dirty="0">
                <a:solidFill>
                  <a:schemeClr val="accent1"/>
                </a:solidFill>
              </a:rPr>
            </a:br>
            <a:r>
              <a:rPr lang="en-GB" sz="1800" i="1" dirty="0">
                <a:solidFill>
                  <a:schemeClr val="accent1"/>
                </a:solidFill>
              </a:rPr>
              <a:t>Then, listen to the shop assistant explaining the customer about the Internet and check your answers.</a:t>
            </a:r>
            <a:endParaRPr lang="hr-HR" sz="1800" i="1" dirty="0">
              <a:solidFill>
                <a:schemeClr val="accent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B0FFA8-3A73-AF6E-1CB3-AFC77663DF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34194" y="595745"/>
            <a:ext cx="9328319" cy="5666510"/>
          </a:xfrm>
        </p:spPr>
      </p:pic>
      <p:pic>
        <p:nvPicPr>
          <p:cNvPr id="6" name="INternet">
            <a:hlinkClick r:id="" action="ppaction://media"/>
            <a:extLst>
              <a:ext uri="{FF2B5EF4-FFF2-40B4-BE49-F238E27FC236}">
                <a16:creationId xmlns:a16="http://schemas.microsoft.com/office/drawing/2014/main" id="{3E60D1EE-845D-6208-7F45-70346FA512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4979" y="52635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15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9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04107B-D070-A7B8-78B8-62CCDE438D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8416"/>
          <a:stretch/>
        </p:blipFill>
        <p:spPr>
          <a:xfrm>
            <a:off x="683946" y="309966"/>
            <a:ext cx="7759660" cy="5866997"/>
          </a:xfrm>
        </p:spPr>
      </p:pic>
    </p:spTree>
    <p:extLst>
      <p:ext uri="{BB962C8B-B14F-4D97-AF65-F5344CB8AC3E}">
        <p14:creationId xmlns:p14="http://schemas.microsoft.com/office/powerpoint/2010/main" val="3314868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DEFFEA-58D0-CD0A-EEB7-185A8B325D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856" y="3403729"/>
            <a:ext cx="11731263" cy="2254078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69F756-113E-738E-685D-A12294092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981" y="262099"/>
            <a:ext cx="5715000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425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3EF25E-5022-7805-4555-F1AD2D2951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1880" y="1774556"/>
            <a:ext cx="9079708" cy="431212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AF6E85-CD3D-A35C-E910-FE6A642A8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1120" y="489112"/>
            <a:ext cx="6615331" cy="128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49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58513E-DC6C-3F4E-81FE-6E1D2BD97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63" y="1170122"/>
            <a:ext cx="11296548" cy="387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935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lgebra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CF41AD"/>
      </a:accent1>
      <a:accent2>
        <a:srgbClr val="F7921D"/>
      </a:accent2>
      <a:accent3>
        <a:srgbClr val="E5E5E5"/>
      </a:accent3>
      <a:accent4>
        <a:srgbClr val="B71373"/>
      </a:accent4>
      <a:accent5>
        <a:srgbClr val="FF8529"/>
      </a:accent5>
      <a:accent6>
        <a:srgbClr val="E83773"/>
      </a:accent6>
      <a:hlink>
        <a:srgbClr val="414141"/>
      </a:hlink>
      <a:folHlink>
        <a:srgbClr val="C1316E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6852</TotalTime>
  <Words>448</Words>
  <Application>Microsoft Office PowerPoint</Application>
  <PresentationFormat>Widescreen</PresentationFormat>
  <Paragraphs>67</Paragraphs>
  <Slides>22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Cabin</vt:lpstr>
      <vt:lpstr>Stolzl Book</vt:lpstr>
      <vt:lpstr>Calibri</vt:lpstr>
      <vt:lpstr>Stolzl Bold</vt:lpstr>
      <vt:lpstr>Arial</vt:lpstr>
      <vt:lpstr>Office Theme</vt:lpstr>
      <vt:lpstr> ENGLISH FOR IT LO 4 - VOCABULARY  The Internet, e-mail, networks, hosting and pricing models  I could repair the roof myself if I HAVE) a ladder.   </vt:lpstr>
      <vt:lpstr>In this lesson, you will:</vt:lpstr>
      <vt:lpstr>Discuss in pairs/groups</vt:lpstr>
      <vt:lpstr>PowerPoint Presentation</vt:lpstr>
      <vt:lpstr>Complete these notes in pairs.   Then, listen to the shop assistant explaining the customer about the Internet and check your answers.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RSS (Really Simple Syndication)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Initialisms</vt:lpstr>
      <vt:lpstr>More vocabulary practice</vt:lpstr>
      <vt:lpstr>Resources:</vt:lpstr>
      <vt:lpstr>#neverstoplearning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zana mrsa</dc:creator>
  <cp:lastModifiedBy>Tihana Banko</cp:lastModifiedBy>
  <cp:revision>212</cp:revision>
  <dcterms:created xsi:type="dcterms:W3CDTF">2018-01-24T13:33:55Z</dcterms:created>
  <dcterms:modified xsi:type="dcterms:W3CDTF">2024-12-08T16:31:45Z</dcterms:modified>
</cp:coreProperties>
</file>