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54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239255"/>
            <a:ext cx="10672953" cy="618742"/>
          </a:xfrm>
          <a:prstGeom prst="rect">
            <a:avLst/>
          </a:prstGeom>
        </p:spPr>
      </p:pic>
      <p:sp>
        <p:nvSpPr>
          <p:cNvPr id="2" name="Holder 2"/>
          <p:cNvSpPr>
            <a:spLocks noGrp="1"/>
          </p:cNvSpPr>
          <p:nvPr>
            <p:ph type="title"/>
          </p:nvPr>
        </p:nvSpPr>
        <p:spPr/>
        <p:txBody>
          <a:bodyPr lIns="0" tIns="0" rIns="0" bIns="0"/>
          <a:lstStyle>
            <a:lvl1pPr>
              <a:defRPr sz="5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2787" y="146430"/>
            <a:ext cx="11509374" cy="1543939"/>
          </a:xfrm>
          <a:prstGeom prst="rect">
            <a:avLst/>
          </a:prstGeom>
        </p:spPr>
        <p:txBody>
          <a:bodyPr wrap="square" lIns="0" tIns="0" rIns="0" bIns="0">
            <a:spAutoFit/>
          </a:bodyPr>
          <a:lstStyle>
            <a:lvl1pPr>
              <a:defRPr sz="5400" b="0" i="0">
                <a:solidFill>
                  <a:schemeClr val="tx1"/>
                </a:solidFill>
                <a:latin typeface="Arial"/>
                <a:cs typeface="Arial"/>
              </a:defRPr>
            </a:lvl1pPr>
          </a:lstStyle>
          <a:p>
            <a:endParaRPr/>
          </a:p>
        </p:txBody>
      </p:sp>
      <p:sp>
        <p:nvSpPr>
          <p:cNvPr id="3" name="Holder 3"/>
          <p:cNvSpPr>
            <a:spLocks noGrp="1"/>
          </p:cNvSpPr>
          <p:nvPr>
            <p:ph type="body" idx="1"/>
          </p:nvPr>
        </p:nvSpPr>
        <p:spPr>
          <a:xfrm>
            <a:off x="5735828" y="1463735"/>
            <a:ext cx="5374640" cy="396875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376450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ted.com/talks/tim_urban_inside_the_mind_of_a_master_procrastinator#t-37458"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5584952" y="2092197"/>
            <a:ext cx="3569970" cy="1589405"/>
          </a:xfrm>
          <a:prstGeom prst="rect">
            <a:avLst/>
          </a:prstGeom>
        </p:spPr>
        <p:txBody>
          <a:bodyPr vert="horz" wrap="square" lIns="0" tIns="12700" rIns="0" bIns="0" rtlCol="0">
            <a:spAutoFit/>
          </a:bodyPr>
          <a:lstStyle/>
          <a:p>
            <a:pPr marL="12700">
              <a:lnSpc>
                <a:spcPts val="6155"/>
              </a:lnSpc>
              <a:spcBef>
                <a:spcPts val="100"/>
              </a:spcBef>
            </a:pPr>
            <a:r>
              <a:rPr spc="-10" dirty="0">
                <a:solidFill>
                  <a:srgbClr val="FFFFFF"/>
                </a:solidFill>
              </a:rPr>
              <a:t>KARIJERA:</a:t>
            </a:r>
          </a:p>
          <a:p>
            <a:pPr marL="12700">
              <a:lnSpc>
                <a:spcPts val="6155"/>
              </a:lnSpc>
            </a:pPr>
            <a:r>
              <a:rPr spc="-10" dirty="0">
                <a:solidFill>
                  <a:srgbClr val="FFFFFF"/>
                </a:solidFill>
              </a:rPr>
              <a:t>Studiranje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B7137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31698" rIns="0" bIns="0" rtlCol="0">
            <a:spAutoFit/>
          </a:bodyPr>
          <a:lstStyle/>
          <a:p>
            <a:pPr marL="466725">
              <a:lnSpc>
                <a:spcPct val="100000"/>
              </a:lnSpc>
              <a:spcBef>
                <a:spcPts val="95"/>
              </a:spcBef>
            </a:pPr>
            <a:r>
              <a:rPr sz="4000" dirty="0"/>
              <a:t>Pitanja</a:t>
            </a:r>
            <a:r>
              <a:rPr sz="4000" spc="-40" dirty="0"/>
              <a:t> </a:t>
            </a:r>
            <a:r>
              <a:rPr sz="4000" dirty="0"/>
              <a:t>za</a:t>
            </a:r>
            <a:r>
              <a:rPr sz="4000" spc="-35" dirty="0"/>
              <a:t> </a:t>
            </a:r>
            <a:r>
              <a:rPr sz="4000" spc="-10" dirty="0"/>
              <a:t>raspravu</a:t>
            </a:r>
            <a:endParaRPr sz="400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B71373"/>
            </a:solidFill>
            <a:prstDash val="dash"/>
          </a:ln>
        </p:spPr>
        <p:txBody>
          <a:bodyPr wrap="square" lIns="0" tIns="0" rIns="0" bIns="0" rtlCol="0"/>
          <a:lstStyle/>
          <a:p>
            <a:endParaRPr/>
          </a:p>
        </p:txBody>
      </p:sp>
      <p:sp>
        <p:nvSpPr>
          <p:cNvPr id="5" name="object 5"/>
          <p:cNvSpPr txBox="1"/>
          <p:nvPr/>
        </p:nvSpPr>
        <p:spPr>
          <a:xfrm>
            <a:off x="916939" y="1703578"/>
            <a:ext cx="9893300" cy="3630295"/>
          </a:xfrm>
          <a:prstGeom prst="rect">
            <a:avLst/>
          </a:prstGeom>
        </p:spPr>
        <p:txBody>
          <a:bodyPr vert="horz" wrap="square" lIns="0" tIns="166370" rIns="0" bIns="0" rtlCol="0">
            <a:spAutoFit/>
          </a:bodyPr>
          <a:lstStyle/>
          <a:p>
            <a:pPr marL="241300" indent="-228600">
              <a:lnSpc>
                <a:spcPct val="100000"/>
              </a:lnSpc>
              <a:spcBef>
                <a:spcPts val="1310"/>
              </a:spcBef>
              <a:buChar char="•"/>
              <a:tabLst>
                <a:tab pos="241300" algn="l"/>
              </a:tabLst>
            </a:pPr>
            <a:r>
              <a:rPr sz="1800" dirty="0">
                <a:latin typeface="Arial"/>
                <a:cs typeface="Arial"/>
              </a:rPr>
              <a:t>Koji</a:t>
            </a:r>
            <a:r>
              <a:rPr sz="1800" spc="-35" dirty="0">
                <a:latin typeface="Arial"/>
                <a:cs typeface="Arial"/>
              </a:rPr>
              <a:t> </a:t>
            </a:r>
            <a:r>
              <a:rPr sz="1800" dirty="0">
                <a:latin typeface="Arial"/>
                <a:cs typeface="Arial"/>
              </a:rPr>
              <a:t>dio</a:t>
            </a:r>
            <a:r>
              <a:rPr sz="1800" spc="-30" dirty="0">
                <a:latin typeface="Arial"/>
                <a:cs typeface="Arial"/>
              </a:rPr>
              <a:t> </a:t>
            </a:r>
            <a:r>
              <a:rPr sz="1800" dirty="0">
                <a:latin typeface="Arial"/>
                <a:cs typeface="Arial"/>
              </a:rPr>
              <a:t>ovog</a:t>
            </a:r>
            <a:r>
              <a:rPr sz="1800" spc="-20" dirty="0">
                <a:latin typeface="Arial"/>
                <a:cs typeface="Arial"/>
              </a:rPr>
              <a:t> </a:t>
            </a:r>
            <a:r>
              <a:rPr sz="1800" dirty="0">
                <a:latin typeface="Arial"/>
                <a:cs typeface="Arial"/>
              </a:rPr>
              <a:t>govora</a:t>
            </a:r>
            <a:r>
              <a:rPr sz="1800" spc="-25" dirty="0">
                <a:latin typeface="Arial"/>
                <a:cs typeface="Arial"/>
              </a:rPr>
              <a:t> </a:t>
            </a:r>
            <a:r>
              <a:rPr sz="1800" dirty="0">
                <a:latin typeface="Arial"/>
                <a:cs typeface="Arial"/>
              </a:rPr>
              <a:t>vam</a:t>
            </a:r>
            <a:r>
              <a:rPr sz="1800" spc="-30" dirty="0">
                <a:latin typeface="Arial"/>
                <a:cs typeface="Arial"/>
              </a:rPr>
              <a:t> </a:t>
            </a:r>
            <a:r>
              <a:rPr sz="1800" dirty="0">
                <a:latin typeface="Arial"/>
                <a:cs typeface="Arial"/>
              </a:rPr>
              <a:t>je</a:t>
            </a:r>
            <a:r>
              <a:rPr sz="1800" spc="-35" dirty="0">
                <a:latin typeface="Arial"/>
                <a:cs typeface="Arial"/>
              </a:rPr>
              <a:t> </a:t>
            </a:r>
            <a:r>
              <a:rPr sz="1800" dirty="0">
                <a:latin typeface="Arial"/>
                <a:cs typeface="Arial"/>
              </a:rPr>
              <a:t>bio</a:t>
            </a:r>
            <a:r>
              <a:rPr sz="1800" spc="-25" dirty="0">
                <a:latin typeface="Arial"/>
                <a:cs typeface="Arial"/>
              </a:rPr>
              <a:t> </a:t>
            </a:r>
            <a:r>
              <a:rPr sz="1800" dirty="0">
                <a:latin typeface="Arial"/>
                <a:cs typeface="Arial"/>
              </a:rPr>
              <a:t>najzanimljiviji</a:t>
            </a:r>
            <a:r>
              <a:rPr sz="1800" spc="10" dirty="0">
                <a:latin typeface="Arial"/>
                <a:cs typeface="Arial"/>
              </a:rPr>
              <a:t> </a:t>
            </a:r>
            <a:r>
              <a:rPr sz="1800" dirty="0">
                <a:latin typeface="Arial"/>
                <a:cs typeface="Arial"/>
              </a:rPr>
              <a:t>i</a:t>
            </a:r>
            <a:r>
              <a:rPr sz="1800" spc="-25" dirty="0">
                <a:latin typeface="Arial"/>
                <a:cs typeface="Arial"/>
              </a:rPr>
              <a:t> </a:t>
            </a:r>
            <a:r>
              <a:rPr sz="1800" spc="-10" dirty="0">
                <a:latin typeface="Arial"/>
                <a:cs typeface="Arial"/>
              </a:rPr>
              <a:t>zašto?</a:t>
            </a:r>
            <a:endParaRPr sz="1800">
              <a:latin typeface="Arial"/>
              <a:cs typeface="Arial"/>
            </a:endParaRPr>
          </a:p>
          <a:p>
            <a:pPr marL="241300" indent="-228600">
              <a:lnSpc>
                <a:spcPct val="100000"/>
              </a:lnSpc>
              <a:spcBef>
                <a:spcPts val="1215"/>
              </a:spcBef>
              <a:buChar char="•"/>
              <a:tabLst>
                <a:tab pos="241300" algn="l"/>
              </a:tabLst>
            </a:pPr>
            <a:r>
              <a:rPr sz="1800" dirty="0">
                <a:latin typeface="Arial"/>
                <a:cs typeface="Arial"/>
              </a:rPr>
              <a:t>Zašto</a:t>
            </a:r>
            <a:r>
              <a:rPr sz="1800" spc="-30" dirty="0">
                <a:latin typeface="Arial"/>
                <a:cs typeface="Arial"/>
              </a:rPr>
              <a:t> </a:t>
            </a:r>
            <a:r>
              <a:rPr sz="1800" dirty="0">
                <a:latin typeface="Arial"/>
                <a:cs typeface="Arial"/>
              </a:rPr>
              <a:t>vi</a:t>
            </a:r>
            <a:r>
              <a:rPr sz="1800" spc="-30" dirty="0">
                <a:latin typeface="Arial"/>
                <a:cs typeface="Arial"/>
              </a:rPr>
              <a:t> </a:t>
            </a:r>
            <a:r>
              <a:rPr sz="1800" dirty="0">
                <a:latin typeface="Arial"/>
                <a:cs typeface="Arial"/>
              </a:rPr>
              <a:t>mislite</a:t>
            </a:r>
            <a:r>
              <a:rPr sz="1800" spc="-30" dirty="0">
                <a:latin typeface="Arial"/>
                <a:cs typeface="Arial"/>
              </a:rPr>
              <a:t> </a:t>
            </a:r>
            <a:r>
              <a:rPr sz="1800" dirty="0">
                <a:latin typeface="Arial"/>
                <a:cs typeface="Arial"/>
              </a:rPr>
              <a:t>da</a:t>
            </a:r>
            <a:r>
              <a:rPr sz="1800" spc="-20" dirty="0">
                <a:latin typeface="Arial"/>
                <a:cs typeface="Arial"/>
              </a:rPr>
              <a:t> </a:t>
            </a:r>
            <a:r>
              <a:rPr sz="1800" dirty="0">
                <a:latin typeface="Arial"/>
                <a:cs typeface="Arial"/>
              </a:rPr>
              <a:t>ljudi</a:t>
            </a:r>
            <a:r>
              <a:rPr sz="1800" spc="-15" dirty="0">
                <a:latin typeface="Arial"/>
                <a:cs typeface="Arial"/>
              </a:rPr>
              <a:t> </a:t>
            </a:r>
            <a:r>
              <a:rPr sz="1800" spc="-10" dirty="0">
                <a:latin typeface="Arial"/>
                <a:cs typeface="Arial"/>
              </a:rPr>
              <a:t>prokrastiniraju?</a:t>
            </a:r>
            <a:endParaRPr sz="1800">
              <a:latin typeface="Arial"/>
              <a:cs typeface="Arial"/>
            </a:endParaRPr>
          </a:p>
          <a:p>
            <a:pPr marL="241300" indent="-228600">
              <a:lnSpc>
                <a:spcPct val="100000"/>
              </a:lnSpc>
              <a:spcBef>
                <a:spcPts val="1215"/>
              </a:spcBef>
              <a:buChar char="•"/>
              <a:tabLst>
                <a:tab pos="241300" algn="l"/>
              </a:tabLst>
            </a:pPr>
            <a:r>
              <a:rPr sz="1800" dirty="0">
                <a:latin typeface="Arial"/>
                <a:cs typeface="Arial"/>
              </a:rPr>
              <a:t>Smatrate</a:t>
            </a:r>
            <a:r>
              <a:rPr sz="1800" spc="-35" dirty="0">
                <a:latin typeface="Arial"/>
                <a:cs typeface="Arial"/>
              </a:rPr>
              <a:t> </a:t>
            </a:r>
            <a:r>
              <a:rPr sz="1800" dirty="0">
                <a:latin typeface="Arial"/>
                <a:cs typeface="Arial"/>
              </a:rPr>
              <a:t>li</a:t>
            </a:r>
            <a:r>
              <a:rPr sz="1800" spc="-30" dirty="0">
                <a:latin typeface="Arial"/>
                <a:cs typeface="Arial"/>
              </a:rPr>
              <a:t> </a:t>
            </a:r>
            <a:r>
              <a:rPr sz="1800" dirty="0">
                <a:latin typeface="Arial"/>
                <a:cs typeface="Arial"/>
              </a:rPr>
              <a:t>da</a:t>
            </a:r>
            <a:r>
              <a:rPr sz="1800" spc="-25" dirty="0">
                <a:latin typeface="Arial"/>
                <a:cs typeface="Arial"/>
              </a:rPr>
              <a:t> </a:t>
            </a:r>
            <a:r>
              <a:rPr sz="1800" dirty="0">
                <a:latin typeface="Arial"/>
                <a:cs typeface="Arial"/>
              </a:rPr>
              <a:t>je</a:t>
            </a:r>
            <a:r>
              <a:rPr sz="1800" spc="-40" dirty="0">
                <a:latin typeface="Arial"/>
                <a:cs typeface="Arial"/>
              </a:rPr>
              <a:t> </a:t>
            </a:r>
            <a:r>
              <a:rPr sz="1800" dirty="0">
                <a:latin typeface="Arial"/>
                <a:cs typeface="Arial"/>
              </a:rPr>
              <a:t>prokrastinacija</a:t>
            </a:r>
            <a:r>
              <a:rPr sz="1800" spc="-10" dirty="0">
                <a:latin typeface="Arial"/>
                <a:cs typeface="Arial"/>
              </a:rPr>
              <a:t> </a:t>
            </a:r>
            <a:r>
              <a:rPr sz="1800" dirty="0">
                <a:latin typeface="Arial"/>
                <a:cs typeface="Arial"/>
              </a:rPr>
              <a:t>isključivo</a:t>
            </a:r>
            <a:r>
              <a:rPr sz="1800" spc="-15" dirty="0">
                <a:latin typeface="Arial"/>
                <a:cs typeface="Arial"/>
              </a:rPr>
              <a:t> </a:t>
            </a:r>
            <a:r>
              <a:rPr sz="1800" dirty="0">
                <a:latin typeface="Arial"/>
                <a:cs typeface="Arial"/>
              </a:rPr>
              <a:t>negativna</a:t>
            </a:r>
            <a:r>
              <a:rPr sz="1800" spc="-15" dirty="0">
                <a:latin typeface="Arial"/>
                <a:cs typeface="Arial"/>
              </a:rPr>
              <a:t> </a:t>
            </a:r>
            <a:r>
              <a:rPr sz="1800" dirty="0">
                <a:latin typeface="Arial"/>
                <a:cs typeface="Arial"/>
              </a:rPr>
              <a:t>pojava,</a:t>
            </a:r>
            <a:r>
              <a:rPr sz="1800" spc="-20" dirty="0">
                <a:latin typeface="Arial"/>
                <a:cs typeface="Arial"/>
              </a:rPr>
              <a:t> </a:t>
            </a:r>
            <a:r>
              <a:rPr sz="1800" dirty="0">
                <a:latin typeface="Arial"/>
                <a:cs typeface="Arial"/>
              </a:rPr>
              <a:t>ili</a:t>
            </a:r>
            <a:r>
              <a:rPr sz="1800" spc="-30" dirty="0">
                <a:latin typeface="Arial"/>
                <a:cs typeface="Arial"/>
              </a:rPr>
              <a:t> </a:t>
            </a:r>
            <a:r>
              <a:rPr sz="1800" dirty="0">
                <a:latin typeface="Arial"/>
                <a:cs typeface="Arial"/>
              </a:rPr>
              <a:t>može</a:t>
            </a:r>
            <a:r>
              <a:rPr sz="1800" spc="-25" dirty="0">
                <a:latin typeface="Arial"/>
                <a:cs typeface="Arial"/>
              </a:rPr>
              <a:t> </a:t>
            </a:r>
            <a:r>
              <a:rPr sz="1800" dirty="0">
                <a:latin typeface="Arial"/>
                <a:cs typeface="Arial"/>
              </a:rPr>
              <a:t>imati</a:t>
            </a:r>
            <a:r>
              <a:rPr sz="1800" spc="-35" dirty="0">
                <a:latin typeface="Arial"/>
                <a:cs typeface="Arial"/>
              </a:rPr>
              <a:t> </a:t>
            </a:r>
            <a:r>
              <a:rPr sz="1800" dirty="0">
                <a:latin typeface="Arial"/>
                <a:cs typeface="Arial"/>
              </a:rPr>
              <a:t>i</a:t>
            </a:r>
            <a:r>
              <a:rPr sz="1800" spc="-35" dirty="0">
                <a:latin typeface="Arial"/>
                <a:cs typeface="Arial"/>
              </a:rPr>
              <a:t> </a:t>
            </a:r>
            <a:r>
              <a:rPr sz="1800" dirty="0">
                <a:latin typeface="Arial"/>
                <a:cs typeface="Arial"/>
              </a:rPr>
              <a:t>pozitivne</a:t>
            </a:r>
            <a:r>
              <a:rPr sz="1800" spc="-20" dirty="0">
                <a:latin typeface="Arial"/>
                <a:cs typeface="Arial"/>
              </a:rPr>
              <a:t> </a:t>
            </a:r>
            <a:r>
              <a:rPr sz="1800" spc="-10" dirty="0">
                <a:latin typeface="Arial"/>
                <a:cs typeface="Arial"/>
              </a:rPr>
              <a:t>strane?</a:t>
            </a:r>
            <a:endParaRPr sz="1800">
              <a:latin typeface="Arial"/>
              <a:cs typeface="Arial"/>
            </a:endParaRPr>
          </a:p>
          <a:p>
            <a:pPr marL="241300" indent="-228600">
              <a:lnSpc>
                <a:spcPct val="100000"/>
              </a:lnSpc>
              <a:spcBef>
                <a:spcPts val="1220"/>
              </a:spcBef>
              <a:buChar char="•"/>
              <a:tabLst>
                <a:tab pos="241300" algn="l"/>
              </a:tabLst>
            </a:pPr>
            <a:r>
              <a:rPr sz="1800" dirty="0">
                <a:latin typeface="Arial"/>
                <a:cs typeface="Arial"/>
              </a:rPr>
              <a:t>Što</a:t>
            </a:r>
            <a:r>
              <a:rPr sz="1800" spc="-45" dirty="0">
                <a:latin typeface="Arial"/>
                <a:cs typeface="Arial"/>
              </a:rPr>
              <a:t> </a:t>
            </a:r>
            <a:r>
              <a:rPr sz="1800" dirty="0">
                <a:latin typeface="Arial"/>
                <a:cs typeface="Arial"/>
              </a:rPr>
              <a:t>je,</a:t>
            </a:r>
            <a:r>
              <a:rPr sz="1800" spc="-40" dirty="0">
                <a:latin typeface="Arial"/>
                <a:cs typeface="Arial"/>
              </a:rPr>
              <a:t> </a:t>
            </a:r>
            <a:r>
              <a:rPr sz="1800" dirty="0">
                <a:latin typeface="Arial"/>
                <a:cs typeface="Arial"/>
              </a:rPr>
              <a:t>po</a:t>
            </a:r>
            <a:r>
              <a:rPr sz="1800" spc="-50" dirty="0">
                <a:latin typeface="Arial"/>
                <a:cs typeface="Arial"/>
              </a:rPr>
              <a:t> </a:t>
            </a:r>
            <a:r>
              <a:rPr sz="1800" dirty="0">
                <a:latin typeface="Arial"/>
                <a:cs typeface="Arial"/>
              </a:rPr>
              <a:t>vašem</a:t>
            </a:r>
            <a:r>
              <a:rPr sz="1800" spc="-45" dirty="0">
                <a:latin typeface="Arial"/>
                <a:cs typeface="Arial"/>
              </a:rPr>
              <a:t> </a:t>
            </a:r>
            <a:r>
              <a:rPr sz="1800" dirty="0">
                <a:latin typeface="Arial"/>
                <a:cs typeface="Arial"/>
              </a:rPr>
              <a:t>mišljenju,</a:t>
            </a:r>
            <a:r>
              <a:rPr sz="1800" spc="-20" dirty="0">
                <a:latin typeface="Arial"/>
                <a:cs typeface="Arial"/>
              </a:rPr>
              <a:t> </a:t>
            </a:r>
            <a:r>
              <a:rPr sz="1800" dirty="0">
                <a:latin typeface="Arial"/>
                <a:cs typeface="Arial"/>
              </a:rPr>
              <a:t>najveća</a:t>
            </a:r>
            <a:r>
              <a:rPr sz="1800" spc="-35" dirty="0">
                <a:latin typeface="Arial"/>
                <a:cs typeface="Arial"/>
              </a:rPr>
              <a:t> </a:t>
            </a:r>
            <a:r>
              <a:rPr sz="1800" dirty="0">
                <a:latin typeface="Arial"/>
                <a:cs typeface="Arial"/>
              </a:rPr>
              <a:t>posljedica</a:t>
            </a:r>
            <a:r>
              <a:rPr sz="1800" spc="-10" dirty="0">
                <a:latin typeface="Arial"/>
                <a:cs typeface="Arial"/>
              </a:rPr>
              <a:t> </a:t>
            </a:r>
            <a:r>
              <a:rPr sz="1800" dirty="0">
                <a:latin typeface="Arial"/>
                <a:cs typeface="Arial"/>
              </a:rPr>
              <a:t>prokrastinacije,</a:t>
            </a:r>
            <a:r>
              <a:rPr sz="1800" spc="-20" dirty="0">
                <a:latin typeface="Arial"/>
                <a:cs typeface="Arial"/>
              </a:rPr>
              <a:t> </a:t>
            </a:r>
            <a:r>
              <a:rPr sz="1800" dirty="0">
                <a:latin typeface="Arial"/>
                <a:cs typeface="Arial"/>
              </a:rPr>
              <a:t>kratkoročno</a:t>
            </a:r>
            <a:r>
              <a:rPr sz="1800" spc="-35" dirty="0">
                <a:latin typeface="Arial"/>
                <a:cs typeface="Arial"/>
              </a:rPr>
              <a:t> </a:t>
            </a:r>
            <a:r>
              <a:rPr sz="1800" dirty="0">
                <a:latin typeface="Arial"/>
                <a:cs typeface="Arial"/>
              </a:rPr>
              <a:t>i</a:t>
            </a:r>
            <a:r>
              <a:rPr sz="1800" spc="-45" dirty="0">
                <a:latin typeface="Arial"/>
                <a:cs typeface="Arial"/>
              </a:rPr>
              <a:t> </a:t>
            </a:r>
            <a:r>
              <a:rPr sz="1800" spc="-10" dirty="0">
                <a:latin typeface="Arial"/>
                <a:cs typeface="Arial"/>
              </a:rPr>
              <a:t>dugoročno?</a:t>
            </a:r>
            <a:endParaRPr sz="1800">
              <a:latin typeface="Arial"/>
              <a:cs typeface="Arial"/>
            </a:endParaRPr>
          </a:p>
          <a:p>
            <a:pPr marL="241300" indent="-228600">
              <a:lnSpc>
                <a:spcPct val="100000"/>
              </a:lnSpc>
              <a:spcBef>
                <a:spcPts val="1215"/>
              </a:spcBef>
              <a:buChar char="•"/>
              <a:tabLst>
                <a:tab pos="241300" algn="l"/>
              </a:tabLst>
            </a:pPr>
            <a:r>
              <a:rPr sz="1800" dirty="0">
                <a:latin typeface="Arial"/>
                <a:cs typeface="Arial"/>
              </a:rPr>
              <a:t>Što</a:t>
            </a:r>
            <a:r>
              <a:rPr sz="1800" spc="-25" dirty="0">
                <a:latin typeface="Arial"/>
                <a:cs typeface="Arial"/>
              </a:rPr>
              <a:t> </a:t>
            </a:r>
            <a:r>
              <a:rPr sz="1800" dirty="0">
                <a:latin typeface="Arial"/>
                <a:cs typeface="Arial"/>
              </a:rPr>
              <a:t>mislite</a:t>
            </a:r>
            <a:r>
              <a:rPr sz="1800" spc="-20" dirty="0">
                <a:latin typeface="Arial"/>
                <a:cs typeface="Arial"/>
              </a:rPr>
              <a:t> </a:t>
            </a:r>
            <a:r>
              <a:rPr sz="1800" dirty="0">
                <a:latin typeface="Arial"/>
                <a:cs typeface="Arial"/>
              </a:rPr>
              <a:t>o</a:t>
            </a:r>
            <a:r>
              <a:rPr sz="1800" spc="-20" dirty="0">
                <a:latin typeface="Arial"/>
                <a:cs typeface="Arial"/>
              </a:rPr>
              <a:t> </a:t>
            </a:r>
            <a:r>
              <a:rPr sz="1800" dirty="0">
                <a:latin typeface="Arial"/>
                <a:cs typeface="Arial"/>
              </a:rPr>
              <a:t>konceptu</a:t>
            </a:r>
            <a:r>
              <a:rPr sz="1800" spc="-10" dirty="0">
                <a:latin typeface="Arial"/>
                <a:cs typeface="Arial"/>
              </a:rPr>
              <a:t> </a:t>
            </a:r>
            <a:r>
              <a:rPr sz="1800" dirty="0">
                <a:latin typeface="Arial"/>
                <a:cs typeface="Arial"/>
              </a:rPr>
              <a:t>Panic</a:t>
            </a:r>
            <a:r>
              <a:rPr sz="1800" spc="-10" dirty="0">
                <a:latin typeface="Arial"/>
                <a:cs typeface="Arial"/>
              </a:rPr>
              <a:t> </a:t>
            </a:r>
            <a:r>
              <a:rPr sz="1800" dirty="0">
                <a:latin typeface="Arial"/>
                <a:cs typeface="Arial"/>
              </a:rPr>
              <a:t>Monstera</a:t>
            </a:r>
            <a:r>
              <a:rPr sz="1800" spc="-10" dirty="0">
                <a:latin typeface="Arial"/>
                <a:cs typeface="Arial"/>
              </a:rPr>
              <a:t> </a:t>
            </a:r>
            <a:r>
              <a:rPr sz="1800" dirty="0">
                <a:latin typeface="Arial"/>
                <a:cs typeface="Arial"/>
              </a:rPr>
              <a:t>i</a:t>
            </a:r>
            <a:r>
              <a:rPr sz="1800" spc="-20" dirty="0">
                <a:latin typeface="Arial"/>
                <a:cs typeface="Arial"/>
              </a:rPr>
              <a:t> </a:t>
            </a:r>
            <a:r>
              <a:rPr sz="1800" dirty="0">
                <a:latin typeface="Arial"/>
                <a:cs typeface="Arial"/>
              </a:rPr>
              <a:t>kako</a:t>
            </a:r>
            <a:r>
              <a:rPr sz="1800" spc="-35" dirty="0">
                <a:latin typeface="Arial"/>
                <a:cs typeface="Arial"/>
              </a:rPr>
              <a:t> </a:t>
            </a:r>
            <a:r>
              <a:rPr sz="1800" dirty="0">
                <a:latin typeface="Arial"/>
                <a:cs typeface="Arial"/>
              </a:rPr>
              <a:t>vam</a:t>
            </a:r>
            <a:r>
              <a:rPr sz="1800" spc="-20" dirty="0">
                <a:latin typeface="Arial"/>
                <a:cs typeface="Arial"/>
              </a:rPr>
              <a:t> </a:t>
            </a:r>
            <a:r>
              <a:rPr sz="1800" dirty="0">
                <a:latin typeface="Arial"/>
                <a:cs typeface="Arial"/>
              </a:rPr>
              <a:t>se</a:t>
            </a:r>
            <a:r>
              <a:rPr sz="1800" spc="-20" dirty="0">
                <a:latin typeface="Arial"/>
                <a:cs typeface="Arial"/>
              </a:rPr>
              <a:t> </a:t>
            </a:r>
            <a:r>
              <a:rPr sz="1800" dirty="0">
                <a:latin typeface="Arial"/>
                <a:cs typeface="Arial"/>
              </a:rPr>
              <a:t>on</a:t>
            </a:r>
            <a:r>
              <a:rPr sz="1800" spc="-30" dirty="0">
                <a:latin typeface="Arial"/>
                <a:cs typeface="Arial"/>
              </a:rPr>
              <a:t> </a:t>
            </a:r>
            <a:r>
              <a:rPr sz="1800" dirty="0">
                <a:latin typeface="Arial"/>
                <a:cs typeface="Arial"/>
              </a:rPr>
              <a:t>čini</a:t>
            </a:r>
            <a:r>
              <a:rPr sz="1800" spc="-15" dirty="0">
                <a:latin typeface="Arial"/>
                <a:cs typeface="Arial"/>
              </a:rPr>
              <a:t> </a:t>
            </a:r>
            <a:r>
              <a:rPr sz="1800" dirty="0">
                <a:latin typeface="Arial"/>
                <a:cs typeface="Arial"/>
              </a:rPr>
              <a:t>kao</a:t>
            </a:r>
            <a:r>
              <a:rPr sz="1800" spc="-35" dirty="0">
                <a:latin typeface="Arial"/>
                <a:cs typeface="Arial"/>
              </a:rPr>
              <a:t> </a:t>
            </a:r>
            <a:r>
              <a:rPr sz="1800" dirty="0">
                <a:latin typeface="Arial"/>
                <a:cs typeface="Arial"/>
              </a:rPr>
              <a:t>motivator</a:t>
            </a:r>
            <a:r>
              <a:rPr sz="1800" spc="-10" dirty="0">
                <a:latin typeface="Arial"/>
                <a:cs typeface="Arial"/>
              </a:rPr>
              <a:t> </a:t>
            </a:r>
            <a:r>
              <a:rPr sz="1800" dirty="0">
                <a:latin typeface="Arial"/>
                <a:cs typeface="Arial"/>
              </a:rPr>
              <a:t>u</a:t>
            </a:r>
            <a:r>
              <a:rPr sz="1800" spc="-20" dirty="0">
                <a:latin typeface="Arial"/>
                <a:cs typeface="Arial"/>
              </a:rPr>
              <a:t> </a:t>
            </a:r>
            <a:r>
              <a:rPr sz="1800" dirty="0">
                <a:latin typeface="Arial"/>
                <a:cs typeface="Arial"/>
              </a:rPr>
              <a:t>zadnjem</a:t>
            </a:r>
            <a:r>
              <a:rPr sz="1800" spc="-10" dirty="0">
                <a:latin typeface="Arial"/>
                <a:cs typeface="Arial"/>
              </a:rPr>
              <a:t> trenutku?</a:t>
            </a:r>
            <a:endParaRPr sz="1800">
              <a:latin typeface="Arial"/>
              <a:cs typeface="Arial"/>
            </a:endParaRPr>
          </a:p>
          <a:p>
            <a:pPr marL="241300" indent="-228600">
              <a:lnSpc>
                <a:spcPct val="100000"/>
              </a:lnSpc>
              <a:spcBef>
                <a:spcPts val="1210"/>
              </a:spcBef>
              <a:buChar char="•"/>
              <a:tabLst>
                <a:tab pos="241300" algn="l"/>
              </a:tabLst>
            </a:pPr>
            <a:r>
              <a:rPr sz="1800" dirty="0">
                <a:latin typeface="Arial"/>
                <a:cs typeface="Arial"/>
              </a:rPr>
              <a:t>Kako</a:t>
            </a:r>
            <a:r>
              <a:rPr sz="1800" spc="-40" dirty="0">
                <a:latin typeface="Arial"/>
                <a:cs typeface="Arial"/>
              </a:rPr>
              <a:t> </a:t>
            </a:r>
            <a:r>
              <a:rPr sz="1800" dirty="0">
                <a:latin typeface="Arial"/>
                <a:cs typeface="Arial"/>
              </a:rPr>
              <a:t>sve</a:t>
            </a:r>
            <a:r>
              <a:rPr sz="1800" spc="-45" dirty="0">
                <a:latin typeface="Arial"/>
                <a:cs typeface="Arial"/>
              </a:rPr>
              <a:t> </a:t>
            </a:r>
            <a:r>
              <a:rPr sz="1800" dirty="0">
                <a:latin typeface="Arial"/>
                <a:cs typeface="Arial"/>
              </a:rPr>
              <a:t>prokrastinacija</a:t>
            </a:r>
            <a:r>
              <a:rPr sz="1800" spc="-10" dirty="0">
                <a:latin typeface="Arial"/>
                <a:cs typeface="Arial"/>
              </a:rPr>
              <a:t> </a:t>
            </a:r>
            <a:r>
              <a:rPr sz="1800" dirty="0">
                <a:latin typeface="Arial"/>
                <a:cs typeface="Arial"/>
              </a:rPr>
              <a:t>može</a:t>
            </a:r>
            <a:r>
              <a:rPr sz="1800" spc="-45" dirty="0">
                <a:latin typeface="Arial"/>
                <a:cs typeface="Arial"/>
              </a:rPr>
              <a:t> </a:t>
            </a:r>
            <a:r>
              <a:rPr sz="1800" dirty="0">
                <a:latin typeface="Arial"/>
                <a:cs typeface="Arial"/>
              </a:rPr>
              <a:t>utjecati</a:t>
            </a:r>
            <a:r>
              <a:rPr sz="1800" spc="-35" dirty="0">
                <a:latin typeface="Arial"/>
                <a:cs typeface="Arial"/>
              </a:rPr>
              <a:t> </a:t>
            </a:r>
            <a:r>
              <a:rPr sz="1800" dirty="0">
                <a:latin typeface="Arial"/>
                <a:cs typeface="Arial"/>
              </a:rPr>
              <a:t>na</a:t>
            </a:r>
            <a:r>
              <a:rPr sz="1800" spc="-50" dirty="0">
                <a:latin typeface="Arial"/>
                <a:cs typeface="Arial"/>
              </a:rPr>
              <a:t> </a:t>
            </a:r>
            <a:r>
              <a:rPr sz="1800" dirty="0">
                <a:latin typeface="Arial"/>
                <a:cs typeface="Arial"/>
              </a:rPr>
              <a:t>zadatke</a:t>
            </a:r>
            <a:r>
              <a:rPr sz="1800" spc="-35" dirty="0">
                <a:latin typeface="Arial"/>
                <a:cs typeface="Arial"/>
              </a:rPr>
              <a:t> </a:t>
            </a:r>
            <a:r>
              <a:rPr sz="1800" dirty="0">
                <a:latin typeface="Arial"/>
                <a:cs typeface="Arial"/>
              </a:rPr>
              <a:t>koji</a:t>
            </a:r>
            <a:r>
              <a:rPr sz="1800" spc="-40" dirty="0">
                <a:latin typeface="Arial"/>
                <a:cs typeface="Arial"/>
              </a:rPr>
              <a:t> </a:t>
            </a:r>
            <a:r>
              <a:rPr sz="1800" dirty="0">
                <a:latin typeface="Arial"/>
                <a:cs typeface="Arial"/>
              </a:rPr>
              <a:t>nemaju</a:t>
            </a:r>
            <a:r>
              <a:rPr sz="1800" spc="-20" dirty="0">
                <a:latin typeface="Arial"/>
                <a:cs typeface="Arial"/>
              </a:rPr>
              <a:t> </a:t>
            </a:r>
            <a:r>
              <a:rPr sz="1800" dirty="0">
                <a:latin typeface="Arial"/>
                <a:cs typeface="Arial"/>
              </a:rPr>
              <a:t>jasne</a:t>
            </a:r>
            <a:r>
              <a:rPr sz="1800" spc="-35" dirty="0">
                <a:latin typeface="Arial"/>
                <a:cs typeface="Arial"/>
              </a:rPr>
              <a:t> </a:t>
            </a:r>
            <a:r>
              <a:rPr sz="1800" dirty="0">
                <a:latin typeface="Arial"/>
                <a:cs typeface="Arial"/>
              </a:rPr>
              <a:t>rokove</a:t>
            </a:r>
            <a:r>
              <a:rPr sz="1800" spc="-40" dirty="0">
                <a:latin typeface="Arial"/>
                <a:cs typeface="Arial"/>
              </a:rPr>
              <a:t> </a:t>
            </a:r>
            <a:r>
              <a:rPr sz="1800" dirty="0">
                <a:latin typeface="Arial"/>
                <a:cs typeface="Arial"/>
              </a:rPr>
              <a:t>(npr.</a:t>
            </a:r>
            <a:r>
              <a:rPr sz="1800" spc="-35" dirty="0">
                <a:latin typeface="Arial"/>
                <a:cs typeface="Arial"/>
              </a:rPr>
              <a:t> </a:t>
            </a:r>
            <a:r>
              <a:rPr sz="1800" dirty="0">
                <a:latin typeface="Arial"/>
                <a:cs typeface="Arial"/>
              </a:rPr>
              <a:t>osobni</a:t>
            </a:r>
            <a:r>
              <a:rPr sz="1800" spc="-30" dirty="0">
                <a:latin typeface="Arial"/>
                <a:cs typeface="Arial"/>
              </a:rPr>
              <a:t> </a:t>
            </a:r>
            <a:r>
              <a:rPr sz="1800" dirty="0">
                <a:latin typeface="Arial"/>
                <a:cs typeface="Arial"/>
              </a:rPr>
              <a:t>ciljevi</a:t>
            </a:r>
            <a:r>
              <a:rPr sz="1800" spc="-25" dirty="0">
                <a:latin typeface="Arial"/>
                <a:cs typeface="Arial"/>
              </a:rPr>
              <a:t> </a:t>
            </a:r>
            <a:r>
              <a:rPr sz="1800" spc="-50" dirty="0">
                <a:latin typeface="Arial"/>
                <a:cs typeface="Arial"/>
              </a:rPr>
              <a:t>i</a:t>
            </a:r>
            <a:endParaRPr sz="1800">
              <a:latin typeface="Arial"/>
              <a:cs typeface="Arial"/>
            </a:endParaRPr>
          </a:p>
          <a:p>
            <a:pPr marL="241300">
              <a:lnSpc>
                <a:spcPct val="100000"/>
              </a:lnSpc>
              <a:spcBef>
                <a:spcPts val="219"/>
              </a:spcBef>
            </a:pPr>
            <a:r>
              <a:rPr sz="1800" spc="-10" dirty="0">
                <a:latin typeface="Arial"/>
                <a:cs typeface="Arial"/>
              </a:rPr>
              <a:t>planovi)?</a:t>
            </a:r>
            <a:endParaRPr sz="1800">
              <a:latin typeface="Arial"/>
              <a:cs typeface="Arial"/>
            </a:endParaRPr>
          </a:p>
          <a:p>
            <a:pPr marL="241300" indent="-228600">
              <a:lnSpc>
                <a:spcPct val="100000"/>
              </a:lnSpc>
              <a:spcBef>
                <a:spcPts val="1220"/>
              </a:spcBef>
              <a:buChar char="•"/>
              <a:tabLst>
                <a:tab pos="241300" algn="l"/>
              </a:tabLst>
            </a:pPr>
            <a:r>
              <a:rPr sz="1800" dirty="0">
                <a:latin typeface="Arial"/>
                <a:cs typeface="Arial"/>
              </a:rPr>
              <a:t>Kako</a:t>
            </a:r>
            <a:r>
              <a:rPr sz="1800" spc="-30" dirty="0">
                <a:latin typeface="Arial"/>
                <a:cs typeface="Arial"/>
              </a:rPr>
              <a:t> </a:t>
            </a:r>
            <a:r>
              <a:rPr sz="1800" dirty="0">
                <a:latin typeface="Arial"/>
                <a:cs typeface="Arial"/>
              </a:rPr>
              <a:t>se</a:t>
            </a:r>
            <a:r>
              <a:rPr sz="1800" spc="-40" dirty="0">
                <a:latin typeface="Arial"/>
                <a:cs typeface="Arial"/>
              </a:rPr>
              <a:t> </a:t>
            </a:r>
            <a:r>
              <a:rPr sz="1800" dirty="0">
                <a:latin typeface="Arial"/>
                <a:cs typeface="Arial"/>
              </a:rPr>
              <a:t>vi</a:t>
            </a:r>
            <a:r>
              <a:rPr sz="1800" spc="-30" dirty="0">
                <a:latin typeface="Arial"/>
                <a:cs typeface="Arial"/>
              </a:rPr>
              <a:t> </a:t>
            </a:r>
            <a:r>
              <a:rPr sz="1800" dirty="0">
                <a:latin typeface="Arial"/>
                <a:cs typeface="Arial"/>
              </a:rPr>
              <a:t>nosite</a:t>
            </a:r>
            <a:r>
              <a:rPr sz="1800" spc="-20" dirty="0">
                <a:latin typeface="Arial"/>
                <a:cs typeface="Arial"/>
              </a:rPr>
              <a:t> </a:t>
            </a:r>
            <a:r>
              <a:rPr sz="1800" dirty="0">
                <a:latin typeface="Arial"/>
                <a:cs typeface="Arial"/>
              </a:rPr>
              <a:t>s</a:t>
            </a:r>
            <a:r>
              <a:rPr sz="1800" spc="-25" dirty="0">
                <a:latin typeface="Arial"/>
                <a:cs typeface="Arial"/>
              </a:rPr>
              <a:t> </a:t>
            </a:r>
            <a:r>
              <a:rPr sz="1800" dirty="0">
                <a:latin typeface="Arial"/>
                <a:cs typeface="Arial"/>
              </a:rPr>
              <a:t>prokrastinacijom,</a:t>
            </a:r>
            <a:r>
              <a:rPr sz="1800" spc="-5" dirty="0">
                <a:latin typeface="Arial"/>
                <a:cs typeface="Arial"/>
              </a:rPr>
              <a:t> </a:t>
            </a:r>
            <a:r>
              <a:rPr sz="1800" dirty="0">
                <a:latin typeface="Arial"/>
                <a:cs typeface="Arial"/>
              </a:rPr>
              <a:t>koje</a:t>
            </a:r>
            <a:r>
              <a:rPr sz="1800" spc="-30" dirty="0">
                <a:latin typeface="Arial"/>
                <a:cs typeface="Arial"/>
              </a:rPr>
              <a:t> </a:t>
            </a:r>
            <a:r>
              <a:rPr sz="1800" dirty="0">
                <a:latin typeface="Arial"/>
                <a:cs typeface="Arial"/>
              </a:rPr>
              <a:t>su</a:t>
            </a:r>
            <a:r>
              <a:rPr sz="1800" spc="-40" dirty="0">
                <a:latin typeface="Arial"/>
                <a:cs typeface="Arial"/>
              </a:rPr>
              <a:t> </a:t>
            </a:r>
            <a:r>
              <a:rPr sz="1800" dirty="0">
                <a:latin typeface="Arial"/>
                <a:cs typeface="Arial"/>
              </a:rPr>
              <a:t>vaše</a:t>
            </a:r>
            <a:r>
              <a:rPr sz="1800" spc="-20" dirty="0">
                <a:latin typeface="Arial"/>
                <a:cs typeface="Arial"/>
              </a:rPr>
              <a:t> </a:t>
            </a:r>
            <a:r>
              <a:rPr sz="1800" dirty="0">
                <a:latin typeface="Arial"/>
                <a:cs typeface="Arial"/>
              </a:rPr>
              <a:t>strategije?</a:t>
            </a:r>
            <a:r>
              <a:rPr sz="1800" spc="-25" dirty="0">
                <a:latin typeface="Arial"/>
                <a:cs typeface="Arial"/>
              </a:rPr>
              <a:t> </a:t>
            </a:r>
            <a:r>
              <a:rPr sz="1800" dirty="0">
                <a:latin typeface="Arial"/>
                <a:cs typeface="Arial"/>
              </a:rPr>
              <a:t>Utječe</a:t>
            </a:r>
            <a:r>
              <a:rPr sz="1800" spc="-25"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prokrastinacija</a:t>
            </a:r>
            <a:r>
              <a:rPr sz="1800" spc="-10" dirty="0">
                <a:latin typeface="Arial"/>
                <a:cs typeface="Arial"/>
              </a:rPr>
              <a:t> </a:t>
            </a:r>
            <a:r>
              <a:rPr sz="1800" dirty="0">
                <a:latin typeface="Arial"/>
                <a:cs typeface="Arial"/>
              </a:rPr>
              <a:t>na</a:t>
            </a:r>
            <a:r>
              <a:rPr sz="1800" spc="-25" dirty="0">
                <a:latin typeface="Arial"/>
                <a:cs typeface="Arial"/>
              </a:rPr>
              <a:t> </a:t>
            </a:r>
            <a:r>
              <a:rPr sz="1800" spc="-20" dirty="0">
                <a:latin typeface="Arial"/>
                <a:cs typeface="Arial"/>
              </a:rPr>
              <a:t>vaše</a:t>
            </a:r>
            <a:endParaRPr sz="1800">
              <a:latin typeface="Arial"/>
              <a:cs typeface="Arial"/>
            </a:endParaRPr>
          </a:p>
          <a:p>
            <a:pPr marL="241300">
              <a:lnSpc>
                <a:spcPct val="100000"/>
              </a:lnSpc>
              <a:spcBef>
                <a:spcPts val="219"/>
              </a:spcBef>
            </a:pPr>
            <a:r>
              <a:rPr sz="1800" dirty="0">
                <a:latin typeface="Arial"/>
                <a:cs typeface="Arial"/>
              </a:rPr>
              <a:t>mentalno</a:t>
            </a:r>
            <a:r>
              <a:rPr sz="1800" spc="-35" dirty="0">
                <a:latin typeface="Arial"/>
                <a:cs typeface="Arial"/>
              </a:rPr>
              <a:t> </a:t>
            </a:r>
            <a:r>
              <a:rPr sz="1800" dirty="0">
                <a:latin typeface="Arial"/>
                <a:cs typeface="Arial"/>
              </a:rPr>
              <a:t>zdravlje</a:t>
            </a:r>
            <a:r>
              <a:rPr sz="1800" spc="-15" dirty="0">
                <a:latin typeface="Arial"/>
                <a:cs typeface="Arial"/>
              </a:rPr>
              <a:t> </a:t>
            </a:r>
            <a:r>
              <a:rPr sz="1800" dirty="0">
                <a:latin typeface="Arial"/>
                <a:cs typeface="Arial"/>
              </a:rPr>
              <a:t>i</a:t>
            </a:r>
            <a:r>
              <a:rPr sz="1800" spc="-35" dirty="0">
                <a:latin typeface="Arial"/>
                <a:cs typeface="Arial"/>
              </a:rPr>
              <a:t> </a:t>
            </a:r>
            <a:r>
              <a:rPr sz="1800" dirty="0">
                <a:latin typeface="Arial"/>
                <a:cs typeface="Arial"/>
              </a:rPr>
              <a:t>razinu</a:t>
            </a:r>
            <a:r>
              <a:rPr sz="1800" spc="-30" dirty="0">
                <a:latin typeface="Arial"/>
                <a:cs typeface="Arial"/>
              </a:rPr>
              <a:t> </a:t>
            </a:r>
            <a:r>
              <a:rPr sz="1800" spc="-10" dirty="0">
                <a:latin typeface="Arial"/>
                <a:cs typeface="Arial"/>
              </a:rPr>
              <a:t>stresa?</a:t>
            </a:r>
            <a:endParaRPr sz="1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759"/>
            <a:ext cx="5393690" cy="1324610"/>
          </a:xfrm>
          <a:prstGeom prst="rect">
            <a:avLst/>
          </a:prstGeom>
          <a:solidFill>
            <a:srgbClr val="CF41AC"/>
          </a:solidFill>
          <a:ln w="12700">
            <a:solidFill>
              <a:srgbClr val="972C7D"/>
            </a:solidFill>
          </a:ln>
        </p:spPr>
        <p:txBody>
          <a:bodyPr vert="horz" wrap="square" lIns="0" tIns="278765" rIns="0" bIns="0" rtlCol="0">
            <a:spAutoFit/>
          </a:bodyPr>
          <a:lstStyle/>
          <a:p>
            <a:pPr marL="91440">
              <a:lnSpc>
                <a:spcPct val="100000"/>
              </a:lnSpc>
              <a:spcBef>
                <a:spcPts val="2195"/>
              </a:spcBef>
            </a:pPr>
            <a:r>
              <a:rPr sz="4400" dirty="0"/>
              <a:t>Apstraktni</a:t>
            </a:r>
            <a:r>
              <a:rPr sz="4400" spc="-30" dirty="0"/>
              <a:t> </a:t>
            </a:r>
            <a:r>
              <a:rPr sz="4400" spc="-10" dirty="0"/>
              <a:t>ciljevi</a:t>
            </a:r>
            <a:endParaRPr sz="4400"/>
          </a:p>
        </p:txBody>
      </p:sp>
      <p:sp>
        <p:nvSpPr>
          <p:cNvPr id="3" name="object 3"/>
          <p:cNvSpPr/>
          <p:nvPr/>
        </p:nvSpPr>
        <p:spPr>
          <a:xfrm>
            <a:off x="10198607" y="0"/>
            <a:ext cx="1155700" cy="624840"/>
          </a:xfrm>
          <a:custGeom>
            <a:avLst/>
            <a:gdLst/>
            <a:ahLst/>
            <a:cxnLst/>
            <a:rect l="l" t="t" r="r" b="b"/>
            <a:pathLst>
              <a:path w="1155700" h="624840">
                <a:moveTo>
                  <a:pt x="1150366" y="0"/>
                </a:moveTo>
                <a:lnTo>
                  <a:pt x="4825" y="0"/>
                </a:lnTo>
                <a:lnTo>
                  <a:pt x="0" y="47498"/>
                </a:lnTo>
                <a:lnTo>
                  <a:pt x="1914" y="94837"/>
                </a:lnTo>
                <a:lnTo>
                  <a:pt x="7559" y="141124"/>
                </a:lnTo>
                <a:lnTo>
                  <a:pt x="16784" y="186211"/>
                </a:lnTo>
                <a:lnTo>
                  <a:pt x="29443" y="229949"/>
                </a:lnTo>
                <a:lnTo>
                  <a:pt x="45386" y="272188"/>
                </a:lnTo>
                <a:lnTo>
                  <a:pt x="64465" y="312781"/>
                </a:lnTo>
                <a:lnTo>
                  <a:pt x="86530" y="351578"/>
                </a:lnTo>
                <a:lnTo>
                  <a:pt x="111434" y="388431"/>
                </a:lnTo>
                <a:lnTo>
                  <a:pt x="139028" y="423190"/>
                </a:lnTo>
                <a:lnTo>
                  <a:pt x="169163" y="455707"/>
                </a:lnTo>
                <a:lnTo>
                  <a:pt x="201691" y="485834"/>
                </a:lnTo>
                <a:lnTo>
                  <a:pt x="236463" y="513421"/>
                </a:lnTo>
                <a:lnTo>
                  <a:pt x="273331" y="538320"/>
                </a:lnTo>
                <a:lnTo>
                  <a:pt x="312145" y="560381"/>
                </a:lnTo>
                <a:lnTo>
                  <a:pt x="352758" y="579457"/>
                </a:lnTo>
                <a:lnTo>
                  <a:pt x="395020" y="595398"/>
                </a:lnTo>
                <a:lnTo>
                  <a:pt x="438784" y="608055"/>
                </a:lnTo>
                <a:lnTo>
                  <a:pt x="483900" y="617281"/>
                </a:lnTo>
                <a:lnTo>
                  <a:pt x="530220" y="622925"/>
                </a:lnTo>
                <a:lnTo>
                  <a:pt x="577596" y="624839"/>
                </a:lnTo>
                <a:lnTo>
                  <a:pt x="624971" y="622925"/>
                </a:lnTo>
                <a:lnTo>
                  <a:pt x="671291" y="617281"/>
                </a:lnTo>
                <a:lnTo>
                  <a:pt x="716407" y="608055"/>
                </a:lnTo>
                <a:lnTo>
                  <a:pt x="760171" y="595398"/>
                </a:lnTo>
                <a:lnTo>
                  <a:pt x="802433" y="579457"/>
                </a:lnTo>
                <a:lnTo>
                  <a:pt x="843046" y="560381"/>
                </a:lnTo>
                <a:lnTo>
                  <a:pt x="881860" y="538320"/>
                </a:lnTo>
                <a:lnTo>
                  <a:pt x="918728" y="513421"/>
                </a:lnTo>
                <a:lnTo>
                  <a:pt x="953500" y="485834"/>
                </a:lnTo>
                <a:lnTo>
                  <a:pt x="986028" y="455707"/>
                </a:lnTo>
                <a:lnTo>
                  <a:pt x="1016163" y="423190"/>
                </a:lnTo>
                <a:lnTo>
                  <a:pt x="1043757" y="388431"/>
                </a:lnTo>
                <a:lnTo>
                  <a:pt x="1068661" y="351578"/>
                </a:lnTo>
                <a:lnTo>
                  <a:pt x="1090726" y="312781"/>
                </a:lnTo>
                <a:lnTo>
                  <a:pt x="1109805" y="272188"/>
                </a:lnTo>
                <a:lnTo>
                  <a:pt x="1125748" y="229949"/>
                </a:lnTo>
                <a:lnTo>
                  <a:pt x="1138407" y="186211"/>
                </a:lnTo>
                <a:lnTo>
                  <a:pt x="1147632" y="141124"/>
                </a:lnTo>
                <a:lnTo>
                  <a:pt x="1153277" y="94837"/>
                </a:lnTo>
                <a:lnTo>
                  <a:pt x="1155192" y="47498"/>
                </a:lnTo>
                <a:lnTo>
                  <a:pt x="1150366" y="0"/>
                </a:lnTo>
                <a:close/>
              </a:path>
            </a:pathLst>
          </a:custGeom>
          <a:solidFill>
            <a:srgbClr val="FF8529">
              <a:alpha val="94900"/>
            </a:srgbClr>
          </a:solidFill>
        </p:spPr>
        <p:txBody>
          <a:bodyPr wrap="square" lIns="0" tIns="0" rIns="0" bIns="0" rtlCol="0"/>
          <a:lstStyle/>
          <a:p>
            <a:endParaRPr/>
          </a:p>
        </p:txBody>
      </p:sp>
      <p:sp>
        <p:nvSpPr>
          <p:cNvPr id="4" name="object 4"/>
          <p:cNvSpPr txBox="1"/>
          <p:nvPr/>
        </p:nvSpPr>
        <p:spPr>
          <a:xfrm>
            <a:off x="974852" y="1820926"/>
            <a:ext cx="5185410" cy="4477385"/>
          </a:xfrm>
          <a:prstGeom prst="rect">
            <a:avLst/>
          </a:prstGeom>
        </p:spPr>
        <p:txBody>
          <a:bodyPr vert="horz" wrap="square" lIns="0" tIns="43180" rIns="0" bIns="0" rtlCol="0">
            <a:spAutoFit/>
          </a:bodyPr>
          <a:lstStyle/>
          <a:p>
            <a:pPr marL="241300" marR="460375" indent="-229235">
              <a:lnSpc>
                <a:spcPct val="90000"/>
              </a:lnSpc>
              <a:spcBef>
                <a:spcPts val="340"/>
              </a:spcBef>
              <a:buChar char="•"/>
              <a:tabLst>
                <a:tab pos="241300" algn="l"/>
              </a:tabLst>
            </a:pPr>
            <a:r>
              <a:rPr sz="2000" dirty="0">
                <a:latin typeface="Arial"/>
                <a:cs typeface="Arial"/>
              </a:rPr>
              <a:t>Zbog</a:t>
            </a:r>
            <a:r>
              <a:rPr sz="2000" spc="-30" dirty="0">
                <a:latin typeface="Arial"/>
                <a:cs typeface="Arial"/>
              </a:rPr>
              <a:t> </a:t>
            </a:r>
            <a:r>
              <a:rPr sz="2000" dirty="0">
                <a:latin typeface="Arial"/>
                <a:cs typeface="Arial"/>
              </a:rPr>
              <a:t>nemogućnosti</a:t>
            </a:r>
            <a:r>
              <a:rPr sz="2000" spc="-50" dirty="0">
                <a:latin typeface="Arial"/>
                <a:cs typeface="Arial"/>
              </a:rPr>
              <a:t> </a:t>
            </a:r>
            <a:r>
              <a:rPr sz="2000" dirty="0">
                <a:latin typeface="Arial"/>
                <a:cs typeface="Arial"/>
              </a:rPr>
              <a:t>da</a:t>
            </a:r>
            <a:r>
              <a:rPr sz="2000" spc="-20" dirty="0">
                <a:latin typeface="Arial"/>
                <a:cs typeface="Arial"/>
              </a:rPr>
              <a:t> </a:t>
            </a:r>
            <a:r>
              <a:rPr sz="2000" dirty="0">
                <a:latin typeface="Arial"/>
                <a:cs typeface="Arial"/>
              </a:rPr>
              <a:t>si</a:t>
            </a:r>
            <a:r>
              <a:rPr sz="2000" spc="-35" dirty="0">
                <a:latin typeface="Arial"/>
                <a:cs typeface="Arial"/>
              </a:rPr>
              <a:t> </a:t>
            </a:r>
            <a:r>
              <a:rPr sz="2000" b="1" dirty="0">
                <a:latin typeface="Arial"/>
                <a:cs typeface="Arial"/>
              </a:rPr>
              <a:t>objasnimo</a:t>
            </a:r>
            <a:r>
              <a:rPr sz="2000" b="1" spc="-40" dirty="0">
                <a:latin typeface="Arial"/>
                <a:cs typeface="Arial"/>
              </a:rPr>
              <a:t> </a:t>
            </a:r>
            <a:r>
              <a:rPr sz="2000" b="1" spc="-50" dirty="0">
                <a:latin typeface="Arial"/>
                <a:cs typeface="Arial"/>
              </a:rPr>
              <a:t>i </a:t>
            </a:r>
            <a:r>
              <a:rPr sz="2000" b="1" dirty="0">
                <a:latin typeface="Arial"/>
                <a:cs typeface="Arial"/>
              </a:rPr>
              <a:t>vizualiziramo</a:t>
            </a:r>
            <a:r>
              <a:rPr sz="2000" b="1" spc="-55" dirty="0">
                <a:latin typeface="Arial"/>
                <a:cs typeface="Arial"/>
              </a:rPr>
              <a:t> </a:t>
            </a:r>
            <a:r>
              <a:rPr sz="2000" dirty="0">
                <a:latin typeface="Arial"/>
                <a:cs typeface="Arial"/>
              </a:rPr>
              <a:t>ciljeve</a:t>
            </a:r>
            <a:r>
              <a:rPr sz="2000" spc="-25" dirty="0">
                <a:latin typeface="Arial"/>
                <a:cs typeface="Arial"/>
              </a:rPr>
              <a:t> </a:t>
            </a:r>
            <a:r>
              <a:rPr sz="2000" dirty="0">
                <a:latin typeface="Arial"/>
                <a:cs typeface="Arial"/>
              </a:rPr>
              <a:t>koji</a:t>
            </a:r>
            <a:r>
              <a:rPr sz="2000" spc="-35" dirty="0">
                <a:latin typeface="Arial"/>
                <a:cs typeface="Arial"/>
              </a:rPr>
              <a:t> </a:t>
            </a:r>
            <a:r>
              <a:rPr sz="2000" dirty="0">
                <a:latin typeface="Arial"/>
                <a:cs typeface="Arial"/>
              </a:rPr>
              <a:t>su</a:t>
            </a:r>
            <a:r>
              <a:rPr sz="2000" spc="-40" dirty="0">
                <a:latin typeface="Arial"/>
                <a:cs typeface="Arial"/>
              </a:rPr>
              <a:t> </a:t>
            </a:r>
            <a:r>
              <a:rPr sz="2000" dirty="0">
                <a:latin typeface="Arial"/>
                <a:cs typeface="Arial"/>
              </a:rPr>
              <a:t>daleko</a:t>
            </a:r>
            <a:r>
              <a:rPr sz="2000" spc="-50" dirty="0">
                <a:latin typeface="Arial"/>
                <a:cs typeface="Arial"/>
              </a:rPr>
              <a:t> u </a:t>
            </a:r>
            <a:r>
              <a:rPr sz="2000" dirty="0">
                <a:latin typeface="Arial"/>
                <a:cs typeface="Arial"/>
              </a:rPr>
              <a:t>budućnosti</a:t>
            </a:r>
            <a:r>
              <a:rPr sz="2000" spc="-70" dirty="0">
                <a:latin typeface="Arial"/>
                <a:cs typeface="Arial"/>
              </a:rPr>
              <a:t> </a:t>
            </a:r>
            <a:r>
              <a:rPr sz="2000" dirty="0">
                <a:latin typeface="Arial"/>
                <a:cs typeface="Arial"/>
              </a:rPr>
              <a:t>nismo</a:t>
            </a:r>
            <a:r>
              <a:rPr sz="2000" spc="-45" dirty="0">
                <a:latin typeface="Arial"/>
                <a:cs typeface="Arial"/>
              </a:rPr>
              <a:t> </a:t>
            </a:r>
            <a:r>
              <a:rPr sz="2000" dirty="0">
                <a:latin typeface="Arial"/>
                <a:cs typeface="Arial"/>
              </a:rPr>
              <a:t>spremni</a:t>
            </a:r>
            <a:r>
              <a:rPr sz="2000" spc="-60" dirty="0">
                <a:latin typeface="Arial"/>
                <a:cs typeface="Arial"/>
              </a:rPr>
              <a:t> </a:t>
            </a:r>
            <a:r>
              <a:rPr sz="2000" dirty="0">
                <a:latin typeface="Arial"/>
                <a:cs typeface="Arial"/>
              </a:rPr>
              <a:t>raditi</a:t>
            </a:r>
            <a:r>
              <a:rPr sz="2000" spc="-35" dirty="0">
                <a:latin typeface="Arial"/>
                <a:cs typeface="Arial"/>
              </a:rPr>
              <a:t> </a:t>
            </a:r>
            <a:r>
              <a:rPr sz="2000" spc="-25" dirty="0">
                <a:latin typeface="Arial"/>
                <a:cs typeface="Arial"/>
              </a:rPr>
              <a:t>na </a:t>
            </a:r>
            <a:r>
              <a:rPr sz="2000" dirty="0">
                <a:latin typeface="Arial"/>
                <a:cs typeface="Arial"/>
              </a:rPr>
              <a:t>zadacima</a:t>
            </a:r>
            <a:r>
              <a:rPr sz="2000" spc="-65" dirty="0">
                <a:latin typeface="Arial"/>
                <a:cs typeface="Arial"/>
              </a:rPr>
              <a:t> </a:t>
            </a:r>
            <a:r>
              <a:rPr sz="2000" dirty="0">
                <a:latin typeface="Arial"/>
                <a:cs typeface="Arial"/>
              </a:rPr>
              <a:t>koji</a:t>
            </a:r>
            <a:r>
              <a:rPr sz="2000" spc="-30" dirty="0">
                <a:latin typeface="Arial"/>
                <a:cs typeface="Arial"/>
              </a:rPr>
              <a:t> </a:t>
            </a:r>
            <a:r>
              <a:rPr sz="2000" dirty="0">
                <a:latin typeface="Arial"/>
                <a:cs typeface="Arial"/>
              </a:rPr>
              <a:t>će</a:t>
            </a:r>
            <a:r>
              <a:rPr sz="2000" spc="-40" dirty="0">
                <a:latin typeface="Arial"/>
                <a:cs typeface="Arial"/>
              </a:rPr>
              <a:t> </a:t>
            </a:r>
            <a:r>
              <a:rPr sz="2000" dirty="0">
                <a:latin typeface="Arial"/>
                <a:cs typeface="Arial"/>
              </a:rPr>
              <a:t>nam</a:t>
            </a:r>
            <a:r>
              <a:rPr sz="2000" spc="-45" dirty="0">
                <a:latin typeface="Arial"/>
                <a:cs typeface="Arial"/>
              </a:rPr>
              <a:t> </a:t>
            </a:r>
            <a:r>
              <a:rPr sz="2000" dirty="0">
                <a:latin typeface="Arial"/>
                <a:cs typeface="Arial"/>
              </a:rPr>
              <a:t>omogućiti</a:t>
            </a:r>
            <a:r>
              <a:rPr sz="2000" spc="-60" dirty="0">
                <a:latin typeface="Arial"/>
                <a:cs typeface="Arial"/>
              </a:rPr>
              <a:t> </a:t>
            </a:r>
            <a:r>
              <a:rPr sz="2000" spc="-10" dirty="0">
                <a:latin typeface="Arial"/>
                <a:cs typeface="Arial"/>
              </a:rPr>
              <a:t>njihovo ostvarivanje.</a:t>
            </a:r>
            <a:endParaRPr sz="2000">
              <a:latin typeface="Arial"/>
              <a:cs typeface="Arial"/>
            </a:endParaRPr>
          </a:p>
          <a:p>
            <a:pPr marL="241300" marR="88265" indent="-229235">
              <a:lnSpc>
                <a:spcPts val="2160"/>
              </a:lnSpc>
              <a:spcBef>
                <a:spcPts val="635"/>
              </a:spcBef>
              <a:buFont typeface="Arial"/>
              <a:buChar char="•"/>
              <a:tabLst>
                <a:tab pos="241300" algn="l"/>
              </a:tabLst>
            </a:pPr>
            <a:r>
              <a:rPr sz="2000" b="1" i="1" dirty="0">
                <a:latin typeface="Arial"/>
                <a:cs typeface="Arial"/>
              </a:rPr>
              <a:t>Početi</a:t>
            </a:r>
            <a:r>
              <a:rPr sz="2000" b="1" i="1" spc="-25" dirty="0">
                <a:latin typeface="Arial"/>
                <a:cs typeface="Arial"/>
              </a:rPr>
              <a:t> </a:t>
            </a:r>
            <a:r>
              <a:rPr sz="2000" b="1" i="1" dirty="0">
                <a:latin typeface="Arial"/>
                <a:cs typeface="Arial"/>
              </a:rPr>
              <a:t>vježbati</a:t>
            </a:r>
            <a:r>
              <a:rPr sz="2000" b="1" i="1" spc="-45" dirty="0">
                <a:latin typeface="Arial"/>
                <a:cs typeface="Arial"/>
              </a:rPr>
              <a:t> </a:t>
            </a:r>
            <a:r>
              <a:rPr sz="2000" b="1" i="1" dirty="0">
                <a:latin typeface="Arial"/>
                <a:cs typeface="Arial"/>
              </a:rPr>
              <a:t>ili</a:t>
            </a:r>
            <a:r>
              <a:rPr sz="2000" b="1" i="1" spc="-25" dirty="0">
                <a:latin typeface="Arial"/>
                <a:cs typeface="Arial"/>
              </a:rPr>
              <a:t> </a:t>
            </a:r>
            <a:r>
              <a:rPr sz="2000" b="1" i="1" dirty="0">
                <a:latin typeface="Arial"/>
                <a:cs typeface="Arial"/>
              </a:rPr>
              <a:t>biti</a:t>
            </a:r>
            <a:r>
              <a:rPr sz="2000" b="1" i="1" spc="-20" dirty="0">
                <a:latin typeface="Arial"/>
                <a:cs typeface="Arial"/>
              </a:rPr>
              <a:t> </a:t>
            </a:r>
            <a:r>
              <a:rPr sz="2000" b="1" i="1" dirty="0">
                <a:latin typeface="Arial"/>
                <a:cs typeface="Arial"/>
              </a:rPr>
              <a:t>sretan</a:t>
            </a:r>
            <a:r>
              <a:rPr sz="2000" b="1" i="1" spc="-25" dirty="0">
                <a:latin typeface="Arial"/>
                <a:cs typeface="Arial"/>
              </a:rPr>
              <a:t> </a:t>
            </a:r>
            <a:r>
              <a:rPr sz="2000" dirty="0">
                <a:latin typeface="Arial"/>
                <a:cs typeface="Arial"/>
              </a:rPr>
              <a:t>-</a:t>
            </a:r>
            <a:r>
              <a:rPr sz="2000" spc="-15" dirty="0">
                <a:latin typeface="Arial"/>
                <a:cs typeface="Arial"/>
              </a:rPr>
              <a:t> </a:t>
            </a:r>
            <a:r>
              <a:rPr sz="2000" dirty="0">
                <a:latin typeface="Arial"/>
                <a:cs typeface="Arial"/>
              </a:rPr>
              <a:t>relativno</a:t>
            </a:r>
            <a:r>
              <a:rPr sz="2000" spc="-10" dirty="0">
                <a:latin typeface="Arial"/>
                <a:cs typeface="Arial"/>
              </a:rPr>
              <a:t> </a:t>
            </a:r>
            <a:r>
              <a:rPr sz="2000" spc="-25" dirty="0">
                <a:latin typeface="Arial"/>
                <a:cs typeface="Arial"/>
              </a:rPr>
              <a:t>su </a:t>
            </a:r>
            <a:r>
              <a:rPr sz="2000" dirty="0">
                <a:latin typeface="Arial"/>
                <a:cs typeface="Arial"/>
              </a:rPr>
              <a:t>široko</a:t>
            </a:r>
            <a:r>
              <a:rPr sz="2000" spc="-50" dirty="0">
                <a:latin typeface="Arial"/>
                <a:cs typeface="Arial"/>
              </a:rPr>
              <a:t> </a:t>
            </a:r>
            <a:r>
              <a:rPr sz="2000" dirty="0">
                <a:latin typeface="Arial"/>
                <a:cs typeface="Arial"/>
              </a:rPr>
              <a:t>definirani</a:t>
            </a:r>
            <a:r>
              <a:rPr sz="2000" spc="-40" dirty="0">
                <a:latin typeface="Arial"/>
                <a:cs typeface="Arial"/>
              </a:rPr>
              <a:t> </a:t>
            </a:r>
            <a:r>
              <a:rPr sz="2000" dirty="0">
                <a:latin typeface="Arial"/>
                <a:cs typeface="Arial"/>
              </a:rPr>
              <a:t>ciljevi</a:t>
            </a:r>
            <a:r>
              <a:rPr sz="2000" spc="-20" dirty="0">
                <a:latin typeface="Arial"/>
                <a:cs typeface="Arial"/>
              </a:rPr>
              <a:t> </a:t>
            </a:r>
            <a:r>
              <a:rPr sz="2000" dirty="0">
                <a:latin typeface="Arial"/>
                <a:cs typeface="Arial"/>
              </a:rPr>
              <a:t>i</a:t>
            </a:r>
            <a:r>
              <a:rPr sz="2000" spc="-30" dirty="0">
                <a:latin typeface="Arial"/>
                <a:cs typeface="Arial"/>
              </a:rPr>
              <a:t> </a:t>
            </a:r>
            <a:r>
              <a:rPr sz="2000" dirty="0">
                <a:latin typeface="Arial"/>
                <a:cs typeface="Arial"/>
              </a:rPr>
              <a:t>nejasno</a:t>
            </a:r>
            <a:r>
              <a:rPr sz="2000" spc="-50" dirty="0">
                <a:latin typeface="Arial"/>
                <a:cs typeface="Arial"/>
              </a:rPr>
              <a:t> </a:t>
            </a:r>
            <a:r>
              <a:rPr sz="2000" dirty="0">
                <a:latin typeface="Arial"/>
                <a:cs typeface="Arial"/>
              </a:rPr>
              <a:t>je</a:t>
            </a:r>
            <a:r>
              <a:rPr sz="2000" spc="-30" dirty="0">
                <a:latin typeface="Arial"/>
                <a:cs typeface="Arial"/>
              </a:rPr>
              <a:t> </a:t>
            </a:r>
            <a:r>
              <a:rPr sz="2000" spc="-25" dirty="0">
                <a:latin typeface="Arial"/>
                <a:cs typeface="Arial"/>
              </a:rPr>
              <a:t>što </a:t>
            </a:r>
            <a:r>
              <a:rPr sz="2000" dirty="0">
                <a:latin typeface="Arial"/>
                <a:cs typeface="Arial"/>
              </a:rPr>
              <a:t>možemo</a:t>
            </a:r>
            <a:r>
              <a:rPr sz="2000" spc="-60" dirty="0">
                <a:latin typeface="Arial"/>
                <a:cs typeface="Arial"/>
              </a:rPr>
              <a:t> </a:t>
            </a:r>
            <a:r>
              <a:rPr sz="2000" dirty="0">
                <a:latin typeface="Arial"/>
                <a:cs typeface="Arial"/>
              </a:rPr>
              <a:t>učiniti</a:t>
            </a:r>
            <a:r>
              <a:rPr sz="2000" spc="-30" dirty="0">
                <a:latin typeface="Arial"/>
                <a:cs typeface="Arial"/>
              </a:rPr>
              <a:t> </a:t>
            </a:r>
            <a:r>
              <a:rPr sz="2000" dirty="0">
                <a:latin typeface="Arial"/>
                <a:cs typeface="Arial"/>
              </a:rPr>
              <a:t>kako</a:t>
            </a:r>
            <a:r>
              <a:rPr sz="2000" spc="-40" dirty="0">
                <a:latin typeface="Arial"/>
                <a:cs typeface="Arial"/>
              </a:rPr>
              <a:t> </a:t>
            </a:r>
            <a:r>
              <a:rPr sz="2000" dirty="0">
                <a:latin typeface="Arial"/>
                <a:cs typeface="Arial"/>
              </a:rPr>
              <a:t>bi</a:t>
            </a:r>
            <a:r>
              <a:rPr sz="2000" spc="-25" dirty="0">
                <a:latin typeface="Arial"/>
                <a:cs typeface="Arial"/>
              </a:rPr>
              <a:t> </a:t>
            </a:r>
            <a:r>
              <a:rPr sz="2000" dirty="0">
                <a:latin typeface="Arial"/>
                <a:cs typeface="Arial"/>
              </a:rPr>
              <a:t>ih</a:t>
            </a:r>
            <a:r>
              <a:rPr sz="2000" spc="-25" dirty="0">
                <a:latin typeface="Arial"/>
                <a:cs typeface="Arial"/>
              </a:rPr>
              <a:t> </a:t>
            </a:r>
            <a:r>
              <a:rPr sz="2000" spc="-10" dirty="0">
                <a:latin typeface="Arial"/>
                <a:cs typeface="Arial"/>
              </a:rPr>
              <a:t>ostvarili.</a:t>
            </a:r>
            <a:endParaRPr sz="2000">
              <a:latin typeface="Arial"/>
              <a:cs typeface="Arial"/>
            </a:endParaRPr>
          </a:p>
          <a:p>
            <a:pPr marL="241300" marR="112395" indent="-229235">
              <a:lnSpc>
                <a:spcPts val="2160"/>
              </a:lnSpc>
              <a:spcBef>
                <a:spcPts val="600"/>
              </a:spcBef>
              <a:buChar char="•"/>
              <a:tabLst>
                <a:tab pos="241300" algn="l"/>
              </a:tabLst>
            </a:pPr>
            <a:r>
              <a:rPr sz="2000" dirty="0">
                <a:latin typeface="Arial"/>
                <a:cs typeface="Arial"/>
              </a:rPr>
              <a:t>Što</a:t>
            </a:r>
            <a:r>
              <a:rPr sz="2000" spc="-25" dirty="0">
                <a:latin typeface="Arial"/>
                <a:cs typeface="Arial"/>
              </a:rPr>
              <a:t> </a:t>
            </a:r>
            <a:r>
              <a:rPr sz="2000" dirty="0">
                <a:latin typeface="Arial"/>
                <a:cs typeface="Arial"/>
              </a:rPr>
              <a:t>točno</a:t>
            </a:r>
            <a:r>
              <a:rPr sz="2000" spc="-45" dirty="0">
                <a:latin typeface="Arial"/>
                <a:cs typeface="Arial"/>
              </a:rPr>
              <a:t> </a:t>
            </a:r>
            <a:r>
              <a:rPr sz="2000" dirty="0">
                <a:latin typeface="Arial"/>
                <a:cs typeface="Arial"/>
              </a:rPr>
              <a:t>znači</a:t>
            </a:r>
            <a:r>
              <a:rPr sz="2000" spc="-45" dirty="0">
                <a:latin typeface="Arial"/>
                <a:cs typeface="Arial"/>
              </a:rPr>
              <a:t> </a:t>
            </a:r>
            <a:r>
              <a:rPr sz="2000" dirty="0">
                <a:latin typeface="Arial"/>
                <a:cs typeface="Arial"/>
              </a:rPr>
              <a:t>cilj</a:t>
            </a:r>
            <a:r>
              <a:rPr sz="2000" spc="-15" dirty="0">
                <a:latin typeface="Arial"/>
                <a:cs typeface="Arial"/>
              </a:rPr>
              <a:t> </a:t>
            </a:r>
            <a:r>
              <a:rPr sz="2000" dirty="0">
                <a:latin typeface="Arial"/>
                <a:cs typeface="Arial"/>
              </a:rPr>
              <a:t>završiti</a:t>
            </a:r>
            <a:r>
              <a:rPr sz="2000" spc="-40" dirty="0">
                <a:latin typeface="Arial"/>
                <a:cs typeface="Arial"/>
              </a:rPr>
              <a:t> </a:t>
            </a:r>
            <a:r>
              <a:rPr sz="2000" dirty="0">
                <a:latin typeface="Arial"/>
                <a:cs typeface="Arial"/>
              </a:rPr>
              <a:t>fakultet?</a:t>
            </a:r>
            <a:r>
              <a:rPr sz="2000" spc="-45" dirty="0">
                <a:latin typeface="Arial"/>
                <a:cs typeface="Arial"/>
              </a:rPr>
              <a:t> </a:t>
            </a:r>
            <a:r>
              <a:rPr sz="2000" spc="-25" dirty="0">
                <a:latin typeface="Arial"/>
                <a:cs typeface="Arial"/>
              </a:rPr>
              <a:t>Što </a:t>
            </a:r>
            <a:r>
              <a:rPr sz="2000" dirty="0">
                <a:latin typeface="Arial"/>
                <a:cs typeface="Arial"/>
              </a:rPr>
              <a:t>trebam</a:t>
            </a:r>
            <a:r>
              <a:rPr sz="2000" spc="-40" dirty="0">
                <a:latin typeface="Arial"/>
                <a:cs typeface="Arial"/>
              </a:rPr>
              <a:t> </a:t>
            </a:r>
            <a:r>
              <a:rPr sz="2000" dirty="0">
                <a:latin typeface="Arial"/>
                <a:cs typeface="Arial"/>
              </a:rPr>
              <a:t>sve</a:t>
            </a:r>
            <a:r>
              <a:rPr sz="2000" spc="-30" dirty="0">
                <a:latin typeface="Arial"/>
                <a:cs typeface="Arial"/>
              </a:rPr>
              <a:t> </a:t>
            </a:r>
            <a:r>
              <a:rPr sz="2000" dirty="0">
                <a:latin typeface="Arial"/>
                <a:cs typeface="Arial"/>
              </a:rPr>
              <a:t>učiniti</a:t>
            </a:r>
            <a:r>
              <a:rPr sz="2000" spc="-25" dirty="0">
                <a:latin typeface="Arial"/>
                <a:cs typeface="Arial"/>
              </a:rPr>
              <a:t> </a:t>
            </a:r>
            <a:r>
              <a:rPr sz="2000" dirty="0">
                <a:latin typeface="Arial"/>
                <a:cs typeface="Arial"/>
              </a:rPr>
              <a:t>kako</a:t>
            </a:r>
            <a:r>
              <a:rPr sz="2000" spc="-30" dirty="0">
                <a:latin typeface="Arial"/>
                <a:cs typeface="Arial"/>
              </a:rPr>
              <a:t> </a:t>
            </a:r>
            <a:r>
              <a:rPr sz="2000" dirty="0">
                <a:latin typeface="Arial"/>
                <a:cs typeface="Arial"/>
              </a:rPr>
              <a:t>bih</a:t>
            </a:r>
            <a:r>
              <a:rPr sz="2000" spc="-3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ostvario?</a:t>
            </a:r>
            <a:r>
              <a:rPr sz="2000" spc="-40" dirty="0">
                <a:latin typeface="Arial"/>
                <a:cs typeface="Arial"/>
              </a:rPr>
              <a:t> </a:t>
            </a:r>
            <a:r>
              <a:rPr sz="2000" spc="-25" dirty="0">
                <a:latin typeface="Arial"/>
                <a:cs typeface="Arial"/>
              </a:rPr>
              <a:t>Što </a:t>
            </a:r>
            <a:r>
              <a:rPr sz="2000" dirty="0">
                <a:latin typeface="Arial"/>
                <a:cs typeface="Arial"/>
              </a:rPr>
              <a:t>me</a:t>
            </a:r>
            <a:r>
              <a:rPr sz="2000" spc="-20" dirty="0">
                <a:latin typeface="Arial"/>
                <a:cs typeface="Arial"/>
              </a:rPr>
              <a:t> </a:t>
            </a:r>
            <a:r>
              <a:rPr sz="2000" dirty="0">
                <a:latin typeface="Arial"/>
                <a:cs typeface="Arial"/>
              </a:rPr>
              <a:t>čeka</a:t>
            </a:r>
            <a:r>
              <a:rPr sz="2000" spc="-30" dirty="0">
                <a:latin typeface="Arial"/>
                <a:cs typeface="Arial"/>
              </a:rPr>
              <a:t> </a:t>
            </a:r>
            <a:r>
              <a:rPr sz="2000" dirty="0">
                <a:latin typeface="Arial"/>
                <a:cs typeface="Arial"/>
              </a:rPr>
              <a:t>nakon</a:t>
            </a:r>
            <a:r>
              <a:rPr sz="2000" spc="-25" dirty="0">
                <a:latin typeface="Arial"/>
                <a:cs typeface="Arial"/>
              </a:rPr>
              <a:t> </a:t>
            </a:r>
            <a:r>
              <a:rPr sz="2000" spc="-10" dirty="0">
                <a:latin typeface="Arial"/>
                <a:cs typeface="Arial"/>
              </a:rPr>
              <a:t>studija?</a:t>
            </a:r>
            <a:endParaRPr sz="2000">
              <a:latin typeface="Arial"/>
              <a:cs typeface="Arial"/>
            </a:endParaRPr>
          </a:p>
          <a:p>
            <a:pPr marL="241300" marR="267970" indent="-229235">
              <a:lnSpc>
                <a:spcPts val="2160"/>
              </a:lnSpc>
              <a:spcBef>
                <a:spcPts val="600"/>
              </a:spcBef>
              <a:buChar char="•"/>
              <a:tabLst>
                <a:tab pos="241300" algn="l"/>
              </a:tabLst>
            </a:pPr>
            <a:r>
              <a:rPr sz="2000" dirty="0">
                <a:latin typeface="Arial"/>
                <a:cs typeface="Arial"/>
              </a:rPr>
              <a:t>Ostvariti</a:t>
            </a:r>
            <a:r>
              <a:rPr sz="2000" spc="-50" dirty="0">
                <a:latin typeface="Arial"/>
                <a:cs typeface="Arial"/>
              </a:rPr>
              <a:t> </a:t>
            </a:r>
            <a:r>
              <a:rPr sz="2000" dirty="0">
                <a:latin typeface="Arial"/>
                <a:cs typeface="Arial"/>
              </a:rPr>
              <a:t>takav</a:t>
            </a:r>
            <a:r>
              <a:rPr sz="2000" spc="-35" dirty="0">
                <a:latin typeface="Arial"/>
                <a:cs typeface="Arial"/>
              </a:rPr>
              <a:t> </a:t>
            </a:r>
            <a:r>
              <a:rPr sz="2000" dirty="0">
                <a:latin typeface="Arial"/>
                <a:cs typeface="Arial"/>
              </a:rPr>
              <a:t>cilj</a:t>
            </a:r>
            <a:r>
              <a:rPr sz="2000" spc="-10" dirty="0">
                <a:latin typeface="Arial"/>
                <a:cs typeface="Arial"/>
              </a:rPr>
              <a:t> </a:t>
            </a:r>
            <a:r>
              <a:rPr sz="2000" dirty="0">
                <a:latin typeface="Arial"/>
                <a:cs typeface="Arial"/>
              </a:rPr>
              <a:t>zahtjeva</a:t>
            </a:r>
            <a:r>
              <a:rPr sz="2000" spc="-45" dirty="0">
                <a:latin typeface="Arial"/>
                <a:cs typeface="Arial"/>
              </a:rPr>
              <a:t> </a:t>
            </a:r>
            <a:r>
              <a:rPr sz="2000" b="1" dirty="0">
                <a:latin typeface="Arial"/>
                <a:cs typeface="Arial"/>
              </a:rPr>
              <a:t>niz</a:t>
            </a:r>
            <a:r>
              <a:rPr sz="2000" b="1" spc="-30" dirty="0">
                <a:latin typeface="Arial"/>
                <a:cs typeface="Arial"/>
              </a:rPr>
              <a:t> </a:t>
            </a:r>
            <a:r>
              <a:rPr sz="2000" b="1" spc="-10" dirty="0">
                <a:latin typeface="Arial"/>
                <a:cs typeface="Arial"/>
              </a:rPr>
              <a:t>aktivnosti </a:t>
            </a:r>
            <a:r>
              <a:rPr sz="2000" b="1" dirty="0">
                <a:latin typeface="Arial"/>
                <a:cs typeface="Arial"/>
              </a:rPr>
              <a:t>kroz</a:t>
            </a:r>
            <a:r>
              <a:rPr sz="2000" b="1" spc="-35" dirty="0">
                <a:latin typeface="Arial"/>
                <a:cs typeface="Arial"/>
              </a:rPr>
              <a:t> </a:t>
            </a:r>
            <a:r>
              <a:rPr sz="2000" b="1" dirty="0">
                <a:latin typeface="Arial"/>
                <a:cs typeface="Arial"/>
              </a:rPr>
              <a:t>dugi</a:t>
            </a:r>
            <a:r>
              <a:rPr sz="2000" b="1" spc="-40" dirty="0">
                <a:latin typeface="Arial"/>
                <a:cs typeface="Arial"/>
              </a:rPr>
              <a:t> </a:t>
            </a:r>
            <a:r>
              <a:rPr sz="2000" b="1" dirty="0">
                <a:latin typeface="Arial"/>
                <a:cs typeface="Arial"/>
              </a:rPr>
              <a:t>vremenski</a:t>
            </a:r>
            <a:r>
              <a:rPr sz="2000" b="1" spc="-20" dirty="0">
                <a:latin typeface="Arial"/>
                <a:cs typeface="Arial"/>
              </a:rPr>
              <a:t> </a:t>
            </a:r>
            <a:r>
              <a:rPr sz="2000" b="1" spc="-10" dirty="0">
                <a:latin typeface="Arial"/>
                <a:cs typeface="Arial"/>
              </a:rPr>
              <a:t>period</a:t>
            </a:r>
            <a:r>
              <a:rPr sz="2000" spc="-10" dirty="0">
                <a:latin typeface="Arial"/>
                <a:cs typeface="Arial"/>
              </a:rPr>
              <a:t>.</a:t>
            </a:r>
            <a:endParaRPr sz="2000">
              <a:latin typeface="Arial"/>
              <a:cs typeface="Arial"/>
            </a:endParaRPr>
          </a:p>
          <a:p>
            <a:pPr marL="241300" indent="-228600">
              <a:lnSpc>
                <a:spcPts val="2280"/>
              </a:lnSpc>
              <a:spcBef>
                <a:spcPts val="330"/>
              </a:spcBef>
              <a:buChar char="•"/>
              <a:tabLst>
                <a:tab pos="241300" algn="l"/>
              </a:tabLst>
            </a:pPr>
            <a:r>
              <a:rPr sz="2000" dirty="0">
                <a:latin typeface="Arial"/>
                <a:cs typeface="Arial"/>
              </a:rPr>
              <a:t>Kolika</a:t>
            </a:r>
            <a:r>
              <a:rPr sz="2000" spc="-35" dirty="0">
                <a:latin typeface="Arial"/>
                <a:cs typeface="Arial"/>
              </a:rPr>
              <a:t> </a:t>
            </a:r>
            <a:r>
              <a:rPr sz="2000" dirty="0">
                <a:latin typeface="Arial"/>
                <a:cs typeface="Arial"/>
              </a:rPr>
              <a:t>je</a:t>
            </a:r>
            <a:r>
              <a:rPr sz="2000" spc="-30" dirty="0">
                <a:latin typeface="Arial"/>
                <a:cs typeface="Arial"/>
              </a:rPr>
              <a:t> </a:t>
            </a:r>
            <a:r>
              <a:rPr sz="2000" dirty="0">
                <a:latin typeface="Arial"/>
                <a:cs typeface="Arial"/>
              </a:rPr>
              <a:t>vjerojatnost</a:t>
            </a:r>
            <a:r>
              <a:rPr sz="2000" spc="-60" dirty="0">
                <a:latin typeface="Arial"/>
                <a:cs typeface="Arial"/>
              </a:rPr>
              <a:t> </a:t>
            </a:r>
            <a:r>
              <a:rPr sz="2000" dirty="0">
                <a:latin typeface="Arial"/>
                <a:cs typeface="Arial"/>
              </a:rPr>
              <a:t>realizacije</a:t>
            </a:r>
            <a:r>
              <a:rPr sz="2000" spc="-40" dirty="0">
                <a:latin typeface="Arial"/>
                <a:cs typeface="Arial"/>
              </a:rPr>
              <a:t> </a:t>
            </a:r>
            <a:r>
              <a:rPr sz="2000" dirty="0">
                <a:latin typeface="Arial"/>
                <a:cs typeface="Arial"/>
              </a:rPr>
              <a:t>nekog</a:t>
            </a:r>
            <a:r>
              <a:rPr sz="2000" spc="-50" dirty="0">
                <a:latin typeface="Arial"/>
                <a:cs typeface="Arial"/>
              </a:rPr>
              <a:t> </a:t>
            </a:r>
            <a:r>
              <a:rPr sz="2000" dirty="0">
                <a:latin typeface="Arial"/>
                <a:cs typeface="Arial"/>
              </a:rPr>
              <a:t>cilja</a:t>
            </a:r>
            <a:r>
              <a:rPr sz="2000" spc="-35" dirty="0">
                <a:latin typeface="Arial"/>
                <a:cs typeface="Arial"/>
              </a:rPr>
              <a:t> </a:t>
            </a:r>
            <a:r>
              <a:rPr sz="2000" spc="-50" dirty="0">
                <a:latin typeface="Arial"/>
                <a:cs typeface="Arial"/>
              </a:rPr>
              <a:t>i</a:t>
            </a:r>
            <a:endParaRPr sz="2000">
              <a:latin typeface="Arial"/>
              <a:cs typeface="Arial"/>
            </a:endParaRPr>
          </a:p>
          <a:p>
            <a:pPr marL="241300">
              <a:lnSpc>
                <a:spcPts val="2280"/>
              </a:lnSpc>
            </a:pPr>
            <a:r>
              <a:rPr sz="2000" dirty="0">
                <a:latin typeface="Arial"/>
                <a:cs typeface="Arial"/>
              </a:rPr>
              <a:t>koga</a:t>
            </a:r>
            <a:r>
              <a:rPr sz="2000" spc="-50" dirty="0">
                <a:latin typeface="Arial"/>
                <a:cs typeface="Arial"/>
              </a:rPr>
              <a:t> </a:t>
            </a:r>
            <a:r>
              <a:rPr sz="2000" dirty="0">
                <a:latin typeface="Arial"/>
                <a:cs typeface="Arial"/>
              </a:rPr>
              <a:t>smo</a:t>
            </a:r>
            <a:r>
              <a:rPr sz="2000" spc="-30" dirty="0">
                <a:latin typeface="Arial"/>
                <a:cs typeface="Arial"/>
              </a:rPr>
              <a:t> </a:t>
            </a:r>
            <a:r>
              <a:rPr sz="2000" dirty="0">
                <a:latin typeface="Arial"/>
                <a:cs typeface="Arial"/>
              </a:rPr>
              <a:t>pitali</a:t>
            </a:r>
            <a:r>
              <a:rPr sz="2000" spc="-30" dirty="0">
                <a:latin typeface="Arial"/>
                <a:cs typeface="Arial"/>
              </a:rPr>
              <a:t> </a:t>
            </a:r>
            <a:r>
              <a:rPr sz="2000" dirty="0">
                <a:latin typeface="Arial"/>
                <a:cs typeface="Arial"/>
              </a:rPr>
              <a:t>za</a:t>
            </a:r>
            <a:r>
              <a:rPr sz="2000" spc="-35" dirty="0">
                <a:latin typeface="Arial"/>
                <a:cs typeface="Arial"/>
              </a:rPr>
              <a:t> </a:t>
            </a:r>
            <a:r>
              <a:rPr sz="2000" spc="-10" dirty="0">
                <a:latin typeface="Arial"/>
                <a:cs typeface="Arial"/>
              </a:rPr>
              <a:t>mišljenje?</a:t>
            </a:r>
            <a:endParaRPr sz="2000">
              <a:latin typeface="Arial"/>
              <a:cs typeface="Arial"/>
            </a:endParaRPr>
          </a:p>
        </p:txBody>
      </p:sp>
      <p:sp>
        <p:nvSpPr>
          <p:cNvPr id="5" name="object 5"/>
          <p:cNvSpPr/>
          <p:nvPr/>
        </p:nvSpPr>
        <p:spPr>
          <a:xfrm>
            <a:off x="6808469" y="3425190"/>
            <a:ext cx="541020" cy="541020"/>
          </a:xfrm>
          <a:custGeom>
            <a:avLst/>
            <a:gdLst/>
            <a:ahLst/>
            <a:cxnLst/>
            <a:rect l="l" t="t" r="r" b="b"/>
            <a:pathLst>
              <a:path w="541020" h="541020">
                <a:moveTo>
                  <a:pt x="0" y="270510"/>
                </a:moveTo>
                <a:lnTo>
                  <a:pt x="4359" y="221897"/>
                </a:lnTo>
                <a:lnTo>
                  <a:pt x="16929" y="176139"/>
                </a:lnTo>
                <a:lnTo>
                  <a:pt x="36942" y="133999"/>
                </a:lnTo>
                <a:lnTo>
                  <a:pt x="63635" y="96243"/>
                </a:lnTo>
                <a:lnTo>
                  <a:pt x="96243" y="63635"/>
                </a:lnTo>
                <a:lnTo>
                  <a:pt x="133999" y="36942"/>
                </a:lnTo>
                <a:lnTo>
                  <a:pt x="176139" y="16929"/>
                </a:lnTo>
                <a:lnTo>
                  <a:pt x="221897" y="4359"/>
                </a:lnTo>
                <a:lnTo>
                  <a:pt x="270509" y="0"/>
                </a:lnTo>
                <a:lnTo>
                  <a:pt x="319122" y="4359"/>
                </a:lnTo>
                <a:lnTo>
                  <a:pt x="364880" y="16929"/>
                </a:lnTo>
                <a:lnTo>
                  <a:pt x="407020" y="36942"/>
                </a:lnTo>
                <a:lnTo>
                  <a:pt x="444776" y="63635"/>
                </a:lnTo>
                <a:lnTo>
                  <a:pt x="477384" y="96243"/>
                </a:lnTo>
                <a:lnTo>
                  <a:pt x="504077" y="133999"/>
                </a:lnTo>
                <a:lnTo>
                  <a:pt x="524090" y="176139"/>
                </a:lnTo>
                <a:lnTo>
                  <a:pt x="536660" y="221897"/>
                </a:lnTo>
                <a:lnTo>
                  <a:pt x="541020" y="270510"/>
                </a:lnTo>
                <a:lnTo>
                  <a:pt x="536660" y="319122"/>
                </a:lnTo>
                <a:lnTo>
                  <a:pt x="524090" y="364880"/>
                </a:lnTo>
                <a:lnTo>
                  <a:pt x="504077" y="407020"/>
                </a:lnTo>
                <a:lnTo>
                  <a:pt x="477384" y="444776"/>
                </a:lnTo>
                <a:lnTo>
                  <a:pt x="444776" y="477384"/>
                </a:lnTo>
                <a:lnTo>
                  <a:pt x="407020" y="504077"/>
                </a:lnTo>
                <a:lnTo>
                  <a:pt x="364880" y="524090"/>
                </a:lnTo>
                <a:lnTo>
                  <a:pt x="319122" y="536660"/>
                </a:lnTo>
                <a:lnTo>
                  <a:pt x="270509" y="541020"/>
                </a:lnTo>
                <a:lnTo>
                  <a:pt x="221897" y="536660"/>
                </a:lnTo>
                <a:lnTo>
                  <a:pt x="176139" y="524090"/>
                </a:lnTo>
                <a:lnTo>
                  <a:pt x="133999" y="504077"/>
                </a:lnTo>
                <a:lnTo>
                  <a:pt x="96243" y="477384"/>
                </a:lnTo>
                <a:lnTo>
                  <a:pt x="63635" y="444776"/>
                </a:lnTo>
                <a:lnTo>
                  <a:pt x="36942" y="407020"/>
                </a:lnTo>
                <a:lnTo>
                  <a:pt x="16929" y="364880"/>
                </a:lnTo>
                <a:lnTo>
                  <a:pt x="4359" y="319122"/>
                </a:lnTo>
                <a:lnTo>
                  <a:pt x="0" y="270510"/>
                </a:lnTo>
                <a:close/>
              </a:path>
            </a:pathLst>
          </a:custGeom>
          <a:ln w="127000">
            <a:solidFill>
              <a:srgbClr val="FF8529"/>
            </a:solidFill>
          </a:ln>
        </p:spPr>
        <p:txBody>
          <a:bodyPr wrap="square" lIns="0" tIns="0" rIns="0" bIns="0" rtlCol="0"/>
          <a:lstStyle/>
          <a:p>
            <a:endParaRPr/>
          </a:p>
        </p:txBody>
      </p:sp>
      <p:grpSp>
        <p:nvGrpSpPr>
          <p:cNvPr id="6" name="object 6"/>
          <p:cNvGrpSpPr/>
          <p:nvPr/>
        </p:nvGrpSpPr>
        <p:grpSpPr>
          <a:xfrm>
            <a:off x="6749795" y="0"/>
            <a:ext cx="4867910" cy="4947285"/>
            <a:chOff x="6749795" y="0"/>
            <a:chExt cx="4867910" cy="4947285"/>
          </a:xfrm>
        </p:grpSpPr>
        <p:pic>
          <p:nvPicPr>
            <p:cNvPr id="7" name="object 7"/>
            <p:cNvPicPr/>
            <p:nvPr/>
          </p:nvPicPr>
          <p:blipFill>
            <a:blip r:embed="rId2" cstate="print"/>
            <a:stretch>
              <a:fillRect/>
            </a:stretch>
          </p:blipFill>
          <p:spPr>
            <a:xfrm>
              <a:off x="7987527" y="1316979"/>
              <a:ext cx="3629802" cy="3629802"/>
            </a:xfrm>
            <a:prstGeom prst="rect">
              <a:avLst/>
            </a:prstGeom>
          </p:spPr>
        </p:pic>
        <p:sp>
          <p:nvSpPr>
            <p:cNvPr id="8" name="object 8"/>
            <p:cNvSpPr/>
            <p:nvPr/>
          </p:nvSpPr>
          <p:spPr>
            <a:xfrm>
              <a:off x="6749795" y="0"/>
              <a:ext cx="2066289" cy="1621790"/>
            </a:xfrm>
            <a:custGeom>
              <a:avLst/>
              <a:gdLst/>
              <a:ahLst/>
              <a:cxnLst/>
              <a:rect l="l" t="t" r="r" b="b"/>
              <a:pathLst>
                <a:path w="2066290" h="1621790">
                  <a:moveTo>
                    <a:pt x="1374648" y="0"/>
                  </a:moveTo>
                  <a:lnTo>
                    <a:pt x="1127378" y="0"/>
                  </a:lnTo>
                  <a:lnTo>
                    <a:pt x="1880997" y="435863"/>
                  </a:lnTo>
                  <a:lnTo>
                    <a:pt x="123825" y="1452372"/>
                  </a:lnTo>
                  <a:lnTo>
                    <a:pt x="123825" y="0"/>
                  </a:lnTo>
                  <a:lnTo>
                    <a:pt x="0" y="0"/>
                  </a:lnTo>
                  <a:lnTo>
                    <a:pt x="0" y="1559687"/>
                  </a:lnTo>
                  <a:lnTo>
                    <a:pt x="4859" y="1583763"/>
                  </a:lnTo>
                  <a:lnTo>
                    <a:pt x="18113" y="1603422"/>
                  </a:lnTo>
                  <a:lnTo>
                    <a:pt x="37772" y="1616676"/>
                  </a:lnTo>
                  <a:lnTo>
                    <a:pt x="61849" y="1621536"/>
                  </a:lnTo>
                  <a:lnTo>
                    <a:pt x="69976" y="1621014"/>
                  </a:lnTo>
                  <a:lnTo>
                    <a:pt x="2035555" y="489585"/>
                  </a:lnTo>
                  <a:lnTo>
                    <a:pt x="2066077" y="443563"/>
                  </a:lnTo>
                  <a:lnTo>
                    <a:pt x="2064400" y="419893"/>
                  </a:lnTo>
                  <a:lnTo>
                    <a:pt x="2053984" y="398557"/>
                  </a:lnTo>
                  <a:lnTo>
                    <a:pt x="2035555" y="382270"/>
                  </a:lnTo>
                  <a:lnTo>
                    <a:pt x="1374648" y="0"/>
                  </a:lnTo>
                  <a:close/>
                </a:path>
              </a:pathLst>
            </a:custGeom>
            <a:solidFill>
              <a:srgbClr val="E83773"/>
            </a:solidFill>
          </p:spPr>
          <p:txBody>
            <a:bodyPr wrap="square" lIns="0" tIns="0" rIns="0" bIns="0" rtlCol="0"/>
            <a:lstStyle/>
            <a:p>
              <a:endParaRPr/>
            </a:p>
          </p:txBody>
        </p:sp>
      </p:grpSp>
      <p:sp>
        <p:nvSpPr>
          <p:cNvPr id="9" name="object 9"/>
          <p:cNvSpPr/>
          <p:nvPr/>
        </p:nvSpPr>
        <p:spPr>
          <a:xfrm>
            <a:off x="12139421" y="1027938"/>
            <a:ext cx="0" cy="1597660"/>
          </a:xfrm>
          <a:custGeom>
            <a:avLst/>
            <a:gdLst/>
            <a:ahLst/>
            <a:cxnLst/>
            <a:rect l="l" t="t" r="r" b="b"/>
            <a:pathLst>
              <a:path h="1597660">
                <a:moveTo>
                  <a:pt x="0" y="0"/>
                </a:moveTo>
                <a:lnTo>
                  <a:pt x="0" y="1597660"/>
                </a:lnTo>
              </a:path>
            </a:pathLst>
          </a:custGeom>
          <a:ln w="127000">
            <a:solidFill>
              <a:srgbClr val="B71373"/>
            </a:solidFill>
            <a:prstDash val="dash"/>
          </a:ln>
        </p:spPr>
        <p:txBody>
          <a:bodyPr wrap="square" lIns="0" tIns="0" rIns="0" bIns="0" rtlCol="0"/>
          <a:lstStyle/>
          <a:p>
            <a:endParaRPr/>
          </a:p>
        </p:txBody>
      </p:sp>
      <p:grpSp>
        <p:nvGrpSpPr>
          <p:cNvPr id="10" name="object 10"/>
          <p:cNvGrpSpPr/>
          <p:nvPr/>
        </p:nvGrpSpPr>
        <p:grpSpPr>
          <a:xfrm>
            <a:off x="6809231" y="5367401"/>
            <a:ext cx="2705735" cy="1490980"/>
            <a:chOff x="6809231" y="5367401"/>
            <a:chExt cx="2705735" cy="1490980"/>
          </a:xfrm>
        </p:grpSpPr>
        <p:sp>
          <p:nvSpPr>
            <p:cNvPr id="11" name="object 11"/>
            <p:cNvSpPr/>
            <p:nvPr/>
          </p:nvSpPr>
          <p:spPr>
            <a:xfrm>
              <a:off x="7198552" y="5367401"/>
              <a:ext cx="2316480" cy="1490980"/>
            </a:xfrm>
            <a:custGeom>
              <a:avLst/>
              <a:gdLst/>
              <a:ahLst/>
              <a:cxnLst/>
              <a:rect l="l" t="t" r="r" b="b"/>
              <a:pathLst>
                <a:path w="2316479" h="1490979">
                  <a:moveTo>
                    <a:pt x="2201606" y="1101051"/>
                  </a:moveTo>
                  <a:lnTo>
                    <a:pt x="2162653" y="1113974"/>
                  </a:lnTo>
                  <a:lnTo>
                    <a:pt x="2137721" y="1154776"/>
                  </a:lnTo>
                  <a:lnTo>
                    <a:pt x="2138614" y="1179982"/>
                  </a:lnTo>
                  <a:lnTo>
                    <a:pt x="2150399" y="1224127"/>
                  </a:lnTo>
                  <a:lnTo>
                    <a:pt x="2160791" y="1268585"/>
                  </a:lnTo>
                  <a:lnTo>
                    <a:pt x="2169779" y="1313322"/>
                  </a:lnTo>
                  <a:lnTo>
                    <a:pt x="2177349" y="1358303"/>
                  </a:lnTo>
                  <a:lnTo>
                    <a:pt x="2189033" y="1490599"/>
                  </a:lnTo>
                  <a:lnTo>
                    <a:pt x="2316414" y="1490599"/>
                  </a:lnTo>
                  <a:lnTo>
                    <a:pt x="2302825" y="1339202"/>
                  </a:lnTo>
                  <a:lnTo>
                    <a:pt x="2294614" y="1290316"/>
                  </a:lnTo>
                  <a:lnTo>
                    <a:pt x="2284855" y="1241698"/>
                  </a:lnTo>
                  <a:lnTo>
                    <a:pt x="2273571" y="1193384"/>
                  </a:lnTo>
                  <a:lnTo>
                    <a:pt x="2260788" y="1145413"/>
                  </a:lnTo>
                  <a:lnTo>
                    <a:pt x="2226230" y="1107001"/>
                  </a:lnTo>
                  <a:lnTo>
                    <a:pt x="2209480" y="1102156"/>
                  </a:lnTo>
                  <a:lnTo>
                    <a:pt x="2201606" y="1101051"/>
                  </a:lnTo>
                  <a:close/>
                </a:path>
                <a:path w="2316479" h="1490979">
                  <a:moveTo>
                    <a:pt x="1726753" y="360807"/>
                  </a:moveTo>
                  <a:lnTo>
                    <a:pt x="1684335" y="381330"/>
                  </a:lnTo>
                  <a:lnTo>
                    <a:pt x="1667793" y="427048"/>
                  </a:lnTo>
                  <a:lnTo>
                    <a:pt x="1673512" y="450719"/>
                  </a:lnTo>
                  <a:lnTo>
                    <a:pt x="1688399" y="471081"/>
                  </a:lnTo>
                  <a:lnTo>
                    <a:pt x="1727224" y="505933"/>
                  </a:lnTo>
                  <a:lnTo>
                    <a:pt x="1764754" y="542124"/>
                  </a:lnTo>
                  <a:lnTo>
                    <a:pt x="1800953" y="579617"/>
                  </a:lnTo>
                  <a:lnTo>
                    <a:pt x="1835786" y="618374"/>
                  </a:lnTo>
                  <a:lnTo>
                    <a:pt x="1869217" y="658358"/>
                  </a:lnTo>
                  <a:lnTo>
                    <a:pt x="1901210" y="699531"/>
                  </a:lnTo>
                  <a:lnTo>
                    <a:pt x="1931731" y="741857"/>
                  </a:lnTo>
                  <a:lnTo>
                    <a:pt x="1946120" y="756732"/>
                  </a:lnTo>
                  <a:lnTo>
                    <a:pt x="1964068" y="766006"/>
                  </a:lnTo>
                  <a:lnTo>
                    <a:pt x="1984041" y="769175"/>
                  </a:lnTo>
                  <a:lnTo>
                    <a:pt x="2004502" y="765733"/>
                  </a:lnTo>
                  <a:lnTo>
                    <a:pt x="2004375" y="765556"/>
                  </a:lnTo>
                  <a:lnTo>
                    <a:pt x="2009963" y="763714"/>
                  </a:lnTo>
                  <a:lnTo>
                    <a:pt x="2015170" y="761123"/>
                  </a:lnTo>
                  <a:lnTo>
                    <a:pt x="2020123" y="757859"/>
                  </a:lnTo>
                  <a:lnTo>
                    <a:pt x="2037536" y="739666"/>
                  </a:lnTo>
                  <a:lnTo>
                    <a:pt x="2046364" y="716981"/>
                  </a:lnTo>
                  <a:lnTo>
                    <a:pt x="2046073" y="692644"/>
                  </a:lnTo>
                  <a:lnTo>
                    <a:pt x="2007167" y="629156"/>
                  </a:lnTo>
                  <a:lnTo>
                    <a:pt x="1976985" y="589776"/>
                  </a:lnTo>
                  <a:lnTo>
                    <a:pt x="1945603" y="551378"/>
                  </a:lnTo>
                  <a:lnTo>
                    <a:pt x="1913046" y="513989"/>
                  </a:lnTo>
                  <a:lnTo>
                    <a:pt x="1879341" y="477637"/>
                  </a:lnTo>
                  <a:lnTo>
                    <a:pt x="1844512" y="442348"/>
                  </a:lnTo>
                  <a:lnTo>
                    <a:pt x="1808584" y="408150"/>
                  </a:lnTo>
                  <a:lnTo>
                    <a:pt x="1771584" y="375069"/>
                  </a:lnTo>
                  <a:lnTo>
                    <a:pt x="1738508" y="361051"/>
                  </a:lnTo>
                  <a:lnTo>
                    <a:pt x="1726753" y="360807"/>
                  </a:lnTo>
                  <a:close/>
                </a:path>
                <a:path w="2316479" h="1490979">
                  <a:moveTo>
                    <a:pt x="429956" y="15621"/>
                  </a:moveTo>
                  <a:lnTo>
                    <a:pt x="421447" y="15621"/>
                  </a:lnTo>
                  <a:lnTo>
                    <a:pt x="412938" y="17399"/>
                  </a:lnTo>
                  <a:lnTo>
                    <a:pt x="364450" y="28053"/>
                  </a:lnTo>
                  <a:lnTo>
                    <a:pt x="316353" y="40195"/>
                  </a:lnTo>
                  <a:lnTo>
                    <a:pt x="268681" y="53814"/>
                  </a:lnTo>
                  <a:lnTo>
                    <a:pt x="221470" y="68897"/>
                  </a:lnTo>
                  <a:lnTo>
                    <a:pt x="174752" y="85433"/>
                  </a:lnTo>
                  <a:lnTo>
                    <a:pt x="128563" y="103409"/>
                  </a:lnTo>
                  <a:lnTo>
                    <a:pt x="82937" y="122814"/>
                  </a:lnTo>
                  <a:lnTo>
                    <a:pt x="35113" y="144907"/>
                  </a:lnTo>
                  <a:lnTo>
                    <a:pt x="2680" y="182938"/>
                  </a:lnTo>
                  <a:lnTo>
                    <a:pt x="0" y="207140"/>
                  </a:lnTo>
                  <a:lnTo>
                    <a:pt x="7046" y="231355"/>
                  </a:lnTo>
                  <a:lnTo>
                    <a:pt x="22996" y="250929"/>
                  </a:lnTo>
                  <a:lnTo>
                    <a:pt x="44448" y="262480"/>
                  </a:lnTo>
                  <a:lnTo>
                    <a:pt x="68661" y="265149"/>
                  </a:lnTo>
                  <a:lnTo>
                    <a:pt x="92898" y="258076"/>
                  </a:lnTo>
                  <a:lnTo>
                    <a:pt x="140344" y="236279"/>
                  </a:lnTo>
                  <a:lnTo>
                    <a:pt x="188490" y="216191"/>
                  </a:lnTo>
                  <a:lnTo>
                    <a:pt x="237289" y="197827"/>
                  </a:lnTo>
                  <a:lnTo>
                    <a:pt x="286695" y="181198"/>
                  </a:lnTo>
                  <a:lnTo>
                    <a:pt x="336660" y="166318"/>
                  </a:lnTo>
                  <a:lnTo>
                    <a:pt x="387139" y="153201"/>
                  </a:lnTo>
                  <a:lnTo>
                    <a:pt x="438084" y="141859"/>
                  </a:lnTo>
                  <a:lnTo>
                    <a:pt x="440878" y="141351"/>
                  </a:lnTo>
                  <a:lnTo>
                    <a:pt x="443545" y="140589"/>
                  </a:lnTo>
                  <a:lnTo>
                    <a:pt x="446212" y="139700"/>
                  </a:lnTo>
                  <a:lnTo>
                    <a:pt x="466548" y="128339"/>
                  </a:lnTo>
                  <a:lnTo>
                    <a:pt x="481074" y="111013"/>
                  </a:lnTo>
                  <a:lnTo>
                    <a:pt x="488646" y="89711"/>
                  </a:lnTo>
                  <a:lnTo>
                    <a:pt x="488122" y="66421"/>
                  </a:lnTo>
                  <a:lnTo>
                    <a:pt x="481411" y="48523"/>
                  </a:lnTo>
                  <a:lnTo>
                    <a:pt x="470152" y="33924"/>
                  </a:lnTo>
                  <a:lnTo>
                    <a:pt x="455368" y="23254"/>
                  </a:lnTo>
                  <a:lnTo>
                    <a:pt x="438084" y="17145"/>
                  </a:lnTo>
                  <a:lnTo>
                    <a:pt x="429956" y="15621"/>
                  </a:lnTo>
                  <a:close/>
                </a:path>
                <a:path w="2316479" h="1490979">
                  <a:moveTo>
                    <a:pt x="939480" y="0"/>
                  </a:moveTo>
                  <a:lnTo>
                    <a:pt x="914342" y="1617"/>
                  </a:lnTo>
                  <a:lnTo>
                    <a:pt x="892490" y="12366"/>
                  </a:lnTo>
                  <a:lnTo>
                    <a:pt x="876258" y="30521"/>
                  </a:lnTo>
                  <a:lnTo>
                    <a:pt x="867979" y="54356"/>
                  </a:lnTo>
                  <a:lnTo>
                    <a:pt x="869596" y="79549"/>
                  </a:lnTo>
                  <a:lnTo>
                    <a:pt x="880346" y="101409"/>
                  </a:lnTo>
                  <a:lnTo>
                    <a:pt x="898501" y="117649"/>
                  </a:lnTo>
                  <a:lnTo>
                    <a:pt x="922335" y="125984"/>
                  </a:lnTo>
                  <a:lnTo>
                    <a:pt x="973987" y="133920"/>
                  </a:lnTo>
                  <a:lnTo>
                    <a:pt x="1025280" y="143675"/>
                  </a:lnTo>
                  <a:lnTo>
                    <a:pt x="1076163" y="155235"/>
                  </a:lnTo>
                  <a:lnTo>
                    <a:pt x="1126590" y="168583"/>
                  </a:lnTo>
                  <a:lnTo>
                    <a:pt x="1176509" y="183704"/>
                  </a:lnTo>
                  <a:lnTo>
                    <a:pt x="1225873" y="200582"/>
                  </a:lnTo>
                  <a:lnTo>
                    <a:pt x="1274633" y="219202"/>
                  </a:lnTo>
                  <a:lnTo>
                    <a:pt x="1285521" y="222394"/>
                  </a:lnTo>
                  <a:lnTo>
                    <a:pt x="1296683" y="223588"/>
                  </a:lnTo>
                  <a:lnTo>
                    <a:pt x="1307869" y="222779"/>
                  </a:lnTo>
                  <a:lnTo>
                    <a:pt x="1318829" y="219964"/>
                  </a:lnTo>
                  <a:lnTo>
                    <a:pt x="1351141" y="195476"/>
                  </a:lnTo>
                  <a:lnTo>
                    <a:pt x="1362138" y="158561"/>
                  </a:lnTo>
                  <a:lnTo>
                    <a:pt x="1357008" y="134794"/>
                  </a:lnTo>
                  <a:lnTo>
                    <a:pt x="1322258" y="100965"/>
                  </a:lnTo>
                  <a:lnTo>
                    <a:pt x="1275901" y="83166"/>
                  </a:lnTo>
                  <a:lnTo>
                    <a:pt x="1229052" y="66829"/>
                  </a:lnTo>
                  <a:lnTo>
                    <a:pt x="1181745" y="51963"/>
                  </a:lnTo>
                  <a:lnTo>
                    <a:pt x="1134012" y="38576"/>
                  </a:lnTo>
                  <a:lnTo>
                    <a:pt x="1085887" y="26677"/>
                  </a:lnTo>
                  <a:lnTo>
                    <a:pt x="1037401" y="16275"/>
                  </a:lnTo>
                  <a:lnTo>
                    <a:pt x="988588" y="7380"/>
                  </a:lnTo>
                  <a:lnTo>
                    <a:pt x="939480" y="0"/>
                  </a:lnTo>
                  <a:close/>
                </a:path>
              </a:pathLst>
            </a:custGeom>
            <a:solidFill>
              <a:srgbClr val="B71373"/>
            </a:solidFill>
          </p:spPr>
          <p:txBody>
            <a:bodyPr wrap="square" lIns="0" tIns="0" rIns="0" bIns="0" rtlCol="0"/>
            <a:lstStyle/>
            <a:p>
              <a:endParaRPr/>
            </a:p>
          </p:txBody>
        </p:sp>
        <p:sp>
          <p:nvSpPr>
            <p:cNvPr id="12" name="object 12"/>
            <p:cNvSpPr/>
            <p:nvPr/>
          </p:nvSpPr>
          <p:spPr>
            <a:xfrm>
              <a:off x="6809231" y="6033516"/>
              <a:ext cx="1991995" cy="824865"/>
            </a:xfrm>
            <a:custGeom>
              <a:avLst/>
              <a:gdLst/>
              <a:ahLst/>
              <a:cxnLst/>
              <a:rect l="l" t="t" r="r" b="b"/>
              <a:pathLst>
                <a:path w="1991995" h="824865">
                  <a:moveTo>
                    <a:pt x="995934" y="0"/>
                  </a:moveTo>
                  <a:lnTo>
                    <a:pt x="945729" y="1192"/>
                  </a:lnTo>
                  <a:lnTo>
                    <a:pt x="896160" y="4732"/>
                  </a:lnTo>
                  <a:lnTo>
                    <a:pt x="847281" y="10564"/>
                  </a:lnTo>
                  <a:lnTo>
                    <a:pt x="799151" y="18633"/>
                  </a:lnTo>
                  <a:lnTo>
                    <a:pt x="751827" y="28883"/>
                  </a:lnTo>
                  <a:lnTo>
                    <a:pt x="705365" y="41259"/>
                  </a:lnTo>
                  <a:lnTo>
                    <a:pt x="659824" y="55704"/>
                  </a:lnTo>
                  <a:lnTo>
                    <a:pt x="615259" y="72164"/>
                  </a:lnTo>
                  <a:lnTo>
                    <a:pt x="571728" y="90582"/>
                  </a:lnTo>
                  <a:lnTo>
                    <a:pt x="529288" y="110903"/>
                  </a:lnTo>
                  <a:lnTo>
                    <a:pt x="487997" y="133072"/>
                  </a:lnTo>
                  <a:lnTo>
                    <a:pt x="447911" y="157033"/>
                  </a:lnTo>
                  <a:lnTo>
                    <a:pt x="409088" y="182731"/>
                  </a:lnTo>
                  <a:lnTo>
                    <a:pt x="371584" y="210109"/>
                  </a:lnTo>
                  <a:lnTo>
                    <a:pt x="335457" y="239112"/>
                  </a:lnTo>
                  <a:lnTo>
                    <a:pt x="300764" y="269685"/>
                  </a:lnTo>
                  <a:lnTo>
                    <a:pt x="267562" y="301773"/>
                  </a:lnTo>
                  <a:lnTo>
                    <a:pt x="235908" y="335318"/>
                  </a:lnTo>
                  <a:lnTo>
                    <a:pt x="205859" y="370267"/>
                  </a:lnTo>
                  <a:lnTo>
                    <a:pt x="177473" y="406563"/>
                  </a:lnTo>
                  <a:lnTo>
                    <a:pt x="150806" y="444151"/>
                  </a:lnTo>
                  <a:lnTo>
                    <a:pt x="125915" y="482975"/>
                  </a:lnTo>
                  <a:lnTo>
                    <a:pt x="102859" y="522979"/>
                  </a:lnTo>
                  <a:lnTo>
                    <a:pt x="81692" y="564109"/>
                  </a:lnTo>
                  <a:lnTo>
                    <a:pt x="62474" y="606308"/>
                  </a:lnTo>
                  <a:lnTo>
                    <a:pt x="45261" y="649521"/>
                  </a:lnTo>
                  <a:lnTo>
                    <a:pt x="30110" y="693693"/>
                  </a:lnTo>
                  <a:lnTo>
                    <a:pt x="17078" y="738767"/>
                  </a:lnTo>
                  <a:lnTo>
                    <a:pt x="6223" y="784688"/>
                  </a:lnTo>
                  <a:lnTo>
                    <a:pt x="0" y="824484"/>
                  </a:lnTo>
                  <a:lnTo>
                    <a:pt x="1991868" y="824484"/>
                  </a:lnTo>
                  <a:lnTo>
                    <a:pt x="1985645" y="784688"/>
                  </a:lnTo>
                  <a:lnTo>
                    <a:pt x="1974789" y="738767"/>
                  </a:lnTo>
                  <a:lnTo>
                    <a:pt x="1961757" y="693693"/>
                  </a:lnTo>
                  <a:lnTo>
                    <a:pt x="1946606" y="649521"/>
                  </a:lnTo>
                  <a:lnTo>
                    <a:pt x="1929393" y="606308"/>
                  </a:lnTo>
                  <a:lnTo>
                    <a:pt x="1910175" y="564109"/>
                  </a:lnTo>
                  <a:lnTo>
                    <a:pt x="1889008" y="522979"/>
                  </a:lnTo>
                  <a:lnTo>
                    <a:pt x="1865952" y="482975"/>
                  </a:lnTo>
                  <a:lnTo>
                    <a:pt x="1841061" y="444151"/>
                  </a:lnTo>
                  <a:lnTo>
                    <a:pt x="1814394" y="406563"/>
                  </a:lnTo>
                  <a:lnTo>
                    <a:pt x="1786008" y="370267"/>
                  </a:lnTo>
                  <a:lnTo>
                    <a:pt x="1755959" y="335318"/>
                  </a:lnTo>
                  <a:lnTo>
                    <a:pt x="1724305" y="301773"/>
                  </a:lnTo>
                  <a:lnTo>
                    <a:pt x="1691103" y="269685"/>
                  </a:lnTo>
                  <a:lnTo>
                    <a:pt x="1656410" y="239112"/>
                  </a:lnTo>
                  <a:lnTo>
                    <a:pt x="1620283" y="210109"/>
                  </a:lnTo>
                  <a:lnTo>
                    <a:pt x="1582779" y="182731"/>
                  </a:lnTo>
                  <a:lnTo>
                    <a:pt x="1543956" y="157033"/>
                  </a:lnTo>
                  <a:lnTo>
                    <a:pt x="1503870" y="133072"/>
                  </a:lnTo>
                  <a:lnTo>
                    <a:pt x="1462579" y="110903"/>
                  </a:lnTo>
                  <a:lnTo>
                    <a:pt x="1420139" y="90582"/>
                  </a:lnTo>
                  <a:lnTo>
                    <a:pt x="1376608" y="72164"/>
                  </a:lnTo>
                  <a:lnTo>
                    <a:pt x="1332043" y="55704"/>
                  </a:lnTo>
                  <a:lnTo>
                    <a:pt x="1286502" y="41259"/>
                  </a:lnTo>
                  <a:lnTo>
                    <a:pt x="1240040" y="28883"/>
                  </a:lnTo>
                  <a:lnTo>
                    <a:pt x="1192716" y="18633"/>
                  </a:lnTo>
                  <a:lnTo>
                    <a:pt x="1144586" y="10564"/>
                  </a:lnTo>
                  <a:lnTo>
                    <a:pt x="1095707" y="4732"/>
                  </a:lnTo>
                  <a:lnTo>
                    <a:pt x="1046138" y="1192"/>
                  </a:lnTo>
                  <a:lnTo>
                    <a:pt x="995934" y="0"/>
                  </a:lnTo>
                  <a:close/>
                </a:path>
              </a:pathLst>
            </a:custGeom>
            <a:solidFill>
              <a:srgbClr val="F7921D"/>
            </a:solidFill>
          </p:spPr>
          <p:txBody>
            <a:bodyPr wrap="square" lIns="0" tIns="0" rIns="0" bIns="0" rtlCol="0"/>
            <a:lstStyle/>
            <a:p>
              <a:endParaRPr/>
            </a:p>
          </p:txBody>
        </p:sp>
      </p:grpSp>
      <p:sp>
        <p:nvSpPr>
          <p:cNvPr id="13" name="object 13"/>
          <p:cNvSpPr/>
          <p:nvPr/>
        </p:nvSpPr>
        <p:spPr>
          <a:xfrm>
            <a:off x="10852404" y="5519928"/>
            <a:ext cx="1339850" cy="1338580"/>
          </a:xfrm>
          <a:custGeom>
            <a:avLst/>
            <a:gdLst/>
            <a:ahLst/>
            <a:cxnLst/>
            <a:rect l="l" t="t" r="r" b="b"/>
            <a:pathLst>
              <a:path w="1339850" h="1338579">
                <a:moveTo>
                  <a:pt x="1339596" y="0"/>
                </a:moveTo>
                <a:lnTo>
                  <a:pt x="61849" y="0"/>
                </a:lnTo>
                <a:lnTo>
                  <a:pt x="37772" y="4859"/>
                </a:lnTo>
                <a:lnTo>
                  <a:pt x="18113" y="18113"/>
                </a:lnTo>
                <a:lnTo>
                  <a:pt x="4859" y="37772"/>
                </a:lnTo>
                <a:lnTo>
                  <a:pt x="0" y="61849"/>
                </a:lnTo>
                <a:lnTo>
                  <a:pt x="0" y="1338072"/>
                </a:lnTo>
                <a:lnTo>
                  <a:pt x="123698" y="1338072"/>
                </a:lnTo>
                <a:lnTo>
                  <a:pt x="123698" y="123761"/>
                </a:lnTo>
                <a:lnTo>
                  <a:pt x="1339596" y="123761"/>
                </a:lnTo>
                <a:lnTo>
                  <a:pt x="1339596" y="0"/>
                </a:lnTo>
                <a:close/>
              </a:path>
            </a:pathLst>
          </a:custGeom>
          <a:solidFill>
            <a:srgbClr val="E83773"/>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001" y="1406093"/>
            <a:ext cx="3376929" cy="1416050"/>
          </a:xfrm>
          <a:prstGeom prst="rect">
            <a:avLst/>
          </a:prstGeom>
        </p:spPr>
        <p:txBody>
          <a:bodyPr vert="horz" wrap="square" lIns="0" tIns="12700" rIns="0" bIns="0" rtlCol="0">
            <a:spAutoFit/>
          </a:bodyPr>
          <a:lstStyle/>
          <a:p>
            <a:pPr marL="12700">
              <a:lnSpc>
                <a:spcPts val="5475"/>
              </a:lnSpc>
              <a:spcBef>
                <a:spcPts val="100"/>
              </a:spcBef>
            </a:pPr>
            <a:r>
              <a:rPr sz="4800" spc="-10" dirty="0"/>
              <a:t>Odgođeno</a:t>
            </a:r>
            <a:endParaRPr sz="4800"/>
          </a:p>
          <a:p>
            <a:pPr marL="12700">
              <a:lnSpc>
                <a:spcPts val="5475"/>
              </a:lnSpc>
            </a:pPr>
            <a:r>
              <a:rPr sz="4800" spc="-10" dirty="0"/>
              <a:t>zadovoljstvo</a:t>
            </a:r>
            <a:endParaRPr sz="4800"/>
          </a:p>
        </p:txBody>
      </p:sp>
      <p:grpSp>
        <p:nvGrpSpPr>
          <p:cNvPr id="3" name="object 3"/>
          <p:cNvGrpSpPr/>
          <p:nvPr/>
        </p:nvGrpSpPr>
        <p:grpSpPr>
          <a:xfrm>
            <a:off x="423672" y="573023"/>
            <a:ext cx="11768455" cy="5956300"/>
            <a:chOff x="423672" y="573023"/>
            <a:chExt cx="11768455" cy="5956300"/>
          </a:xfrm>
        </p:grpSpPr>
        <p:sp>
          <p:nvSpPr>
            <p:cNvPr id="4" name="object 4"/>
            <p:cNvSpPr/>
            <p:nvPr/>
          </p:nvSpPr>
          <p:spPr>
            <a:xfrm>
              <a:off x="423672" y="4415027"/>
              <a:ext cx="11768455" cy="2087880"/>
            </a:xfrm>
            <a:custGeom>
              <a:avLst/>
              <a:gdLst/>
              <a:ahLst/>
              <a:cxnLst/>
              <a:rect l="l" t="t" r="r" b="b"/>
              <a:pathLst>
                <a:path w="11768455" h="2087879">
                  <a:moveTo>
                    <a:pt x="11768328" y="0"/>
                  </a:moveTo>
                  <a:lnTo>
                    <a:pt x="0" y="0"/>
                  </a:lnTo>
                  <a:lnTo>
                    <a:pt x="0" y="2087880"/>
                  </a:lnTo>
                  <a:lnTo>
                    <a:pt x="11768328" y="2087880"/>
                  </a:lnTo>
                  <a:lnTo>
                    <a:pt x="11768328"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23"/>
              <a:ext cx="6778752" cy="5955792"/>
            </a:xfrm>
            <a:prstGeom prst="rect">
              <a:avLst/>
            </a:prstGeom>
          </p:spPr>
        </p:pic>
        <p:sp>
          <p:nvSpPr>
            <p:cNvPr id="6" name="object 6"/>
            <p:cNvSpPr/>
            <p:nvPr/>
          </p:nvSpPr>
          <p:spPr>
            <a:xfrm>
              <a:off x="5134356" y="588263"/>
              <a:ext cx="6504940" cy="5681980"/>
            </a:xfrm>
            <a:custGeom>
              <a:avLst/>
              <a:gdLst/>
              <a:ahLst/>
              <a:cxnLst/>
              <a:rect l="l" t="t" r="r" b="b"/>
              <a:pathLst>
                <a:path w="6504940" h="5681980">
                  <a:moveTo>
                    <a:pt x="6504432" y="0"/>
                  </a:moveTo>
                  <a:lnTo>
                    <a:pt x="0" y="0"/>
                  </a:lnTo>
                  <a:lnTo>
                    <a:pt x="0" y="5681472"/>
                  </a:lnTo>
                  <a:lnTo>
                    <a:pt x="6504432" y="5681472"/>
                  </a:lnTo>
                  <a:lnTo>
                    <a:pt x="6504432" y="0"/>
                  </a:lnTo>
                  <a:close/>
                </a:path>
              </a:pathLst>
            </a:custGeom>
            <a:solidFill>
              <a:srgbClr val="FFFFFF"/>
            </a:solidFill>
          </p:spPr>
          <p:txBody>
            <a:bodyPr wrap="square" lIns="0" tIns="0" rIns="0" bIns="0" rtlCol="0"/>
            <a:lstStyle/>
            <a:p>
              <a:endParaRPr/>
            </a:p>
          </p:txBody>
        </p:sp>
      </p:grpSp>
      <p:sp>
        <p:nvSpPr>
          <p:cNvPr id="7" name="object 7"/>
          <p:cNvSpPr/>
          <p:nvPr/>
        </p:nvSpPr>
        <p:spPr>
          <a:xfrm>
            <a:off x="122173" y="4415790"/>
            <a:ext cx="177800" cy="2087880"/>
          </a:xfrm>
          <a:custGeom>
            <a:avLst/>
            <a:gdLst/>
            <a:ahLst/>
            <a:cxnLst/>
            <a:rect l="l" t="t" r="r" b="b"/>
            <a:pathLst>
              <a:path w="177800" h="2087879">
                <a:moveTo>
                  <a:pt x="0" y="2087791"/>
                </a:moveTo>
                <a:lnTo>
                  <a:pt x="177800" y="2087791"/>
                </a:lnTo>
                <a:lnTo>
                  <a:pt x="177800" y="0"/>
                </a:lnTo>
                <a:lnTo>
                  <a:pt x="0" y="0"/>
                </a:lnTo>
                <a:lnTo>
                  <a:pt x="0" y="2087791"/>
                </a:lnTo>
                <a:close/>
              </a:path>
            </a:pathLst>
          </a:custGeom>
          <a:solidFill>
            <a:srgbClr val="B71373"/>
          </a:solidFill>
        </p:spPr>
        <p:txBody>
          <a:bodyPr wrap="square" lIns="0" tIns="0" rIns="0" bIns="0" rtlCol="0"/>
          <a:lstStyle/>
          <a:p>
            <a:endParaRPr/>
          </a:p>
        </p:txBody>
      </p:sp>
      <p:sp>
        <p:nvSpPr>
          <p:cNvPr id="8" name="object 8"/>
          <p:cNvSpPr txBox="1"/>
          <p:nvPr/>
        </p:nvSpPr>
        <p:spPr>
          <a:xfrm>
            <a:off x="5735828" y="1460994"/>
            <a:ext cx="5297805" cy="3229610"/>
          </a:xfrm>
          <a:prstGeom prst="rect">
            <a:avLst/>
          </a:prstGeom>
        </p:spPr>
        <p:txBody>
          <a:bodyPr vert="horz" wrap="square" lIns="0" tIns="12065" rIns="0" bIns="0" rtlCol="0">
            <a:spAutoFit/>
          </a:bodyPr>
          <a:lstStyle/>
          <a:p>
            <a:pPr marL="299085" marR="169545" indent="-287020">
              <a:lnSpc>
                <a:spcPct val="110100"/>
              </a:lnSpc>
              <a:spcBef>
                <a:spcPts val="95"/>
              </a:spcBef>
              <a:buChar char="•"/>
              <a:tabLst>
                <a:tab pos="299085" algn="l"/>
              </a:tabLst>
            </a:pPr>
            <a:r>
              <a:rPr sz="2200" dirty="0">
                <a:latin typeface="Arial"/>
                <a:cs typeface="Arial"/>
              </a:rPr>
              <a:t>Sposobnost</a:t>
            </a:r>
            <a:r>
              <a:rPr sz="2200" spc="-60" dirty="0">
                <a:latin typeface="Arial"/>
                <a:cs typeface="Arial"/>
              </a:rPr>
              <a:t> </a:t>
            </a:r>
            <a:r>
              <a:rPr sz="2200" dirty="0">
                <a:latin typeface="Arial"/>
                <a:cs typeface="Arial"/>
              </a:rPr>
              <a:t>da</a:t>
            </a:r>
            <a:r>
              <a:rPr sz="2200" spc="-50" dirty="0">
                <a:latin typeface="Arial"/>
                <a:cs typeface="Arial"/>
              </a:rPr>
              <a:t> </a:t>
            </a:r>
            <a:r>
              <a:rPr sz="2200" dirty="0">
                <a:latin typeface="Arial"/>
                <a:cs typeface="Arial"/>
              </a:rPr>
              <a:t>se</a:t>
            </a:r>
            <a:r>
              <a:rPr sz="2200" spc="-45" dirty="0">
                <a:latin typeface="Arial"/>
                <a:cs typeface="Arial"/>
              </a:rPr>
              <a:t> </a:t>
            </a:r>
            <a:r>
              <a:rPr sz="2200" b="1" dirty="0">
                <a:latin typeface="Arial"/>
                <a:cs typeface="Arial"/>
              </a:rPr>
              <a:t>odloži</a:t>
            </a:r>
            <a:r>
              <a:rPr sz="2200" b="1" spc="-40" dirty="0">
                <a:latin typeface="Arial"/>
                <a:cs typeface="Arial"/>
              </a:rPr>
              <a:t> </a:t>
            </a:r>
            <a:r>
              <a:rPr sz="2200" b="1" spc="-10" dirty="0">
                <a:latin typeface="Arial"/>
                <a:cs typeface="Arial"/>
              </a:rPr>
              <a:t>trenutna </a:t>
            </a:r>
            <a:r>
              <a:rPr sz="2200" b="1" dirty="0">
                <a:latin typeface="Arial"/>
                <a:cs typeface="Arial"/>
              </a:rPr>
              <a:t>nagrada</a:t>
            </a:r>
            <a:r>
              <a:rPr sz="2200" b="1" spc="-45" dirty="0">
                <a:latin typeface="Arial"/>
                <a:cs typeface="Arial"/>
              </a:rPr>
              <a:t> </a:t>
            </a:r>
            <a:r>
              <a:rPr sz="2200" b="1" dirty="0">
                <a:latin typeface="Arial"/>
                <a:cs typeface="Arial"/>
              </a:rPr>
              <a:t>ili</a:t>
            </a:r>
            <a:r>
              <a:rPr sz="2200" b="1" spc="-65" dirty="0">
                <a:latin typeface="Arial"/>
                <a:cs typeface="Arial"/>
              </a:rPr>
              <a:t> </a:t>
            </a:r>
            <a:r>
              <a:rPr sz="2200" b="1" dirty="0">
                <a:latin typeface="Arial"/>
                <a:cs typeface="Arial"/>
              </a:rPr>
              <a:t>zadovoljstvo</a:t>
            </a:r>
            <a:r>
              <a:rPr sz="2200" b="1" spc="-35" dirty="0">
                <a:latin typeface="Arial"/>
                <a:cs typeface="Arial"/>
              </a:rPr>
              <a:t> </a:t>
            </a:r>
            <a:r>
              <a:rPr sz="2200" dirty="0">
                <a:latin typeface="Arial"/>
                <a:cs typeface="Arial"/>
              </a:rPr>
              <a:t>u</a:t>
            </a:r>
            <a:r>
              <a:rPr sz="2200" spc="-60" dirty="0">
                <a:latin typeface="Arial"/>
                <a:cs typeface="Arial"/>
              </a:rPr>
              <a:t> </a:t>
            </a:r>
            <a:r>
              <a:rPr sz="2200" dirty="0">
                <a:latin typeface="Arial"/>
                <a:cs typeface="Arial"/>
              </a:rPr>
              <a:t>korist</a:t>
            </a:r>
            <a:r>
              <a:rPr sz="2200" spc="-65" dirty="0">
                <a:latin typeface="Arial"/>
                <a:cs typeface="Arial"/>
              </a:rPr>
              <a:t> </a:t>
            </a:r>
            <a:r>
              <a:rPr sz="2200" spc="-20" dirty="0">
                <a:latin typeface="Arial"/>
                <a:cs typeface="Arial"/>
              </a:rPr>
              <a:t>veće </a:t>
            </a:r>
            <a:r>
              <a:rPr sz="2200" dirty="0">
                <a:latin typeface="Arial"/>
                <a:cs typeface="Arial"/>
              </a:rPr>
              <a:t>nagrade</a:t>
            </a:r>
            <a:r>
              <a:rPr sz="2200" spc="-35" dirty="0">
                <a:latin typeface="Arial"/>
                <a:cs typeface="Arial"/>
              </a:rPr>
              <a:t> </a:t>
            </a:r>
            <a:r>
              <a:rPr sz="2200" dirty="0">
                <a:latin typeface="Arial"/>
                <a:cs typeface="Arial"/>
              </a:rPr>
              <a:t>ili</a:t>
            </a:r>
            <a:r>
              <a:rPr sz="2200" spc="-50" dirty="0">
                <a:latin typeface="Arial"/>
                <a:cs typeface="Arial"/>
              </a:rPr>
              <a:t> </a:t>
            </a:r>
            <a:r>
              <a:rPr sz="2200" dirty="0">
                <a:latin typeface="Arial"/>
                <a:cs typeface="Arial"/>
              </a:rPr>
              <a:t>koristi</a:t>
            </a:r>
            <a:r>
              <a:rPr sz="2200" spc="-45" dirty="0">
                <a:latin typeface="Arial"/>
                <a:cs typeface="Arial"/>
              </a:rPr>
              <a:t> </a:t>
            </a:r>
            <a:r>
              <a:rPr sz="2200" dirty="0">
                <a:latin typeface="Arial"/>
                <a:cs typeface="Arial"/>
              </a:rPr>
              <a:t>u</a:t>
            </a:r>
            <a:r>
              <a:rPr sz="2200" spc="-50" dirty="0">
                <a:latin typeface="Arial"/>
                <a:cs typeface="Arial"/>
              </a:rPr>
              <a:t> </a:t>
            </a:r>
            <a:r>
              <a:rPr sz="2200" spc="-10" dirty="0">
                <a:latin typeface="Arial"/>
                <a:cs typeface="Arial"/>
              </a:rPr>
              <a:t>budućnosti.</a:t>
            </a:r>
            <a:endParaRPr sz="2200">
              <a:latin typeface="Arial"/>
              <a:cs typeface="Arial"/>
            </a:endParaRPr>
          </a:p>
          <a:p>
            <a:pPr marL="299085" marR="5080" indent="-287020">
              <a:lnSpc>
                <a:spcPct val="110000"/>
              </a:lnSpc>
              <a:spcBef>
                <a:spcPts val="994"/>
              </a:spcBef>
              <a:buChar char="•"/>
              <a:tabLst>
                <a:tab pos="299085" algn="l"/>
              </a:tabLst>
            </a:pPr>
            <a:r>
              <a:rPr sz="2200" dirty="0">
                <a:latin typeface="Arial"/>
                <a:cs typeface="Arial"/>
              </a:rPr>
              <a:t>Osoba</a:t>
            </a:r>
            <a:r>
              <a:rPr sz="2200" spc="-60" dirty="0">
                <a:latin typeface="Arial"/>
                <a:cs typeface="Arial"/>
              </a:rPr>
              <a:t> </a:t>
            </a:r>
            <a:r>
              <a:rPr sz="2200" dirty="0">
                <a:latin typeface="Arial"/>
                <a:cs typeface="Arial"/>
              </a:rPr>
              <a:t>se</a:t>
            </a:r>
            <a:r>
              <a:rPr sz="2200" spc="-70" dirty="0">
                <a:latin typeface="Arial"/>
                <a:cs typeface="Arial"/>
              </a:rPr>
              <a:t> </a:t>
            </a:r>
            <a:r>
              <a:rPr sz="2200" dirty="0">
                <a:latin typeface="Arial"/>
                <a:cs typeface="Arial"/>
              </a:rPr>
              <a:t>može</a:t>
            </a:r>
            <a:r>
              <a:rPr sz="2200" spc="-55" dirty="0">
                <a:latin typeface="Arial"/>
                <a:cs typeface="Arial"/>
              </a:rPr>
              <a:t> </a:t>
            </a:r>
            <a:r>
              <a:rPr sz="2200" dirty="0">
                <a:latin typeface="Arial"/>
                <a:cs typeface="Arial"/>
              </a:rPr>
              <a:t>suzdržati</a:t>
            </a:r>
            <a:r>
              <a:rPr sz="2200" spc="-60" dirty="0">
                <a:latin typeface="Arial"/>
                <a:cs typeface="Arial"/>
              </a:rPr>
              <a:t> </a:t>
            </a:r>
            <a:r>
              <a:rPr sz="2200" dirty="0">
                <a:latin typeface="Arial"/>
                <a:cs typeface="Arial"/>
              </a:rPr>
              <a:t>od</a:t>
            </a:r>
            <a:r>
              <a:rPr sz="2200" spc="-65" dirty="0">
                <a:latin typeface="Arial"/>
                <a:cs typeface="Arial"/>
              </a:rPr>
              <a:t> </a:t>
            </a:r>
            <a:r>
              <a:rPr sz="2200" dirty="0">
                <a:latin typeface="Arial"/>
                <a:cs typeface="Arial"/>
              </a:rPr>
              <a:t>nečega</a:t>
            </a:r>
            <a:r>
              <a:rPr sz="2200" spc="-65" dirty="0">
                <a:latin typeface="Arial"/>
                <a:cs typeface="Arial"/>
              </a:rPr>
              <a:t> </a:t>
            </a:r>
            <a:r>
              <a:rPr sz="2200" spc="-25" dirty="0">
                <a:latin typeface="Arial"/>
                <a:cs typeface="Arial"/>
              </a:rPr>
              <a:t>što </a:t>
            </a:r>
            <a:r>
              <a:rPr sz="2200" dirty="0">
                <a:latin typeface="Arial"/>
                <a:cs typeface="Arial"/>
              </a:rPr>
              <a:t>trenutno</a:t>
            </a:r>
            <a:r>
              <a:rPr sz="2200" spc="-40" dirty="0">
                <a:latin typeface="Arial"/>
                <a:cs typeface="Arial"/>
              </a:rPr>
              <a:t> </a:t>
            </a:r>
            <a:r>
              <a:rPr sz="2200" dirty="0">
                <a:latin typeface="Arial"/>
                <a:cs typeface="Arial"/>
              </a:rPr>
              <a:t>želi</a:t>
            </a:r>
            <a:r>
              <a:rPr sz="2200" spc="-55" dirty="0">
                <a:latin typeface="Arial"/>
                <a:cs typeface="Arial"/>
              </a:rPr>
              <a:t> </a:t>
            </a:r>
            <a:r>
              <a:rPr sz="2200" dirty="0">
                <a:latin typeface="Arial"/>
                <a:cs typeface="Arial"/>
              </a:rPr>
              <a:t>kako</a:t>
            </a:r>
            <a:r>
              <a:rPr sz="2200" spc="-40" dirty="0">
                <a:latin typeface="Arial"/>
                <a:cs typeface="Arial"/>
              </a:rPr>
              <a:t> </a:t>
            </a:r>
            <a:r>
              <a:rPr sz="2200" dirty="0">
                <a:latin typeface="Arial"/>
                <a:cs typeface="Arial"/>
              </a:rPr>
              <a:t>bi</a:t>
            </a:r>
            <a:r>
              <a:rPr sz="2200" spc="-55" dirty="0">
                <a:latin typeface="Arial"/>
                <a:cs typeface="Arial"/>
              </a:rPr>
              <a:t> </a:t>
            </a:r>
            <a:r>
              <a:rPr sz="2200" dirty="0">
                <a:latin typeface="Arial"/>
                <a:cs typeface="Arial"/>
              </a:rPr>
              <a:t>se</a:t>
            </a:r>
            <a:r>
              <a:rPr sz="2200" spc="-45" dirty="0">
                <a:latin typeface="Arial"/>
                <a:cs typeface="Arial"/>
              </a:rPr>
              <a:t> </a:t>
            </a:r>
            <a:r>
              <a:rPr sz="2200" spc="-10" dirty="0">
                <a:latin typeface="Arial"/>
                <a:cs typeface="Arial"/>
              </a:rPr>
              <a:t>ostvario </a:t>
            </a:r>
            <a:r>
              <a:rPr sz="2200" dirty="0">
                <a:latin typeface="Arial"/>
                <a:cs typeface="Arial"/>
              </a:rPr>
              <a:t>dugoročni</a:t>
            </a:r>
            <a:r>
              <a:rPr sz="2200" spc="-125" dirty="0">
                <a:latin typeface="Arial"/>
                <a:cs typeface="Arial"/>
              </a:rPr>
              <a:t> </a:t>
            </a:r>
            <a:r>
              <a:rPr sz="2200" spc="-10" dirty="0">
                <a:latin typeface="Arial"/>
                <a:cs typeface="Arial"/>
              </a:rPr>
              <a:t>cilj.</a:t>
            </a:r>
            <a:endParaRPr sz="2200">
              <a:latin typeface="Arial"/>
              <a:cs typeface="Arial"/>
            </a:endParaRPr>
          </a:p>
          <a:p>
            <a:pPr marL="299085" marR="1062355" indent="-287020">
              <a:lnSpc>
                <a:spcPct val="110000"/>
              </a:lnSpc>
              <a:spcBef>
                <a:spcPts val="1000"/>
              </a:spcBef>
              <a:buChar char="•"/>
              <a:tabLst>
                <a:tab pos="299085" algn="l"/>
              </a:tabLst>
            </a:pPr>
            <a:r>
              <a:rPr sz="2200" dirty="0">
                <a:latin typeface="Arial"/>
                <a:cs typeface="Arial"/>
              </a:rPr>
              <a:t>Ključna</a:t>
            </a:r>
            <a:r>
              <a:rPr sz="2200" spc="-75" dirty="0">
                <a:latin typeface="Arial"/>
                <a:cs typeface="Arial"/>
              </a:rPr>
              <a:t> </a:t>
            </a:r>
            <a:r>
              <a:rPr sz="2200" dirty="0">
                <a:latin typeface="Arial"/>
                <a:cs typeface="Arial"/>
              </a:rPr>
              <a:t>sposobnost</a:t>
            </a:r>
            <a:r>
              <a:rPr sz="2200" spc="-70" dirty="0">
                <a:latin typeface="Arial"/>
                <a:cs typeface="Arial"/>
              </a:rPr>
              <a:t> </a:t>
            </a:r>
            <a:r>
              <a:rPr sz="2200" dirty="0">
                <a:latin typeface="Arial"/>
                <a:cs typeface="Arial"/>
              </a:rPr>
              <a:t>za</a:t>
            </a:r>
            <a:r>
              <a:rPr sz="2200" spc="-75" dirty="0">
                <a:latin typeface="Arial"/>
                <a:cs typeface="Arial"/>
              </a:rPr>
              <a:t> </a:t>
            </a:r>
            <a:r>
              <a:rPr sz="2200" dirty="0">
                <a:latin typeface="Arial"/>
                <a:cs typeface="Arial"/>
              </a:rPr>
              <a:t>uspjeh</a:t>
            </a:r>
            <a:r>
              <a:rPr sz="2200" spc="-70" dirty="0">
                <a:latin typeface="Arial"/>
                <a:cs typeface="Arial"/>
              </a:rPr>
              <a:t> </a:t>
            </a:r>
            <a:r>
              <a:rPr sz="2200" spc="-50" dirty="0">
                <a:latin typeface="Arial"/>
                <a:cs typeface="Arial"/>
              </a:rPr>
              <a:t>u </a:t>
            </a:r>
            <a:r>
              <a:rPr sz="2200" dirty="0">
                <a:latin typeface="Arial"/>
                <a:cs typeface="Arial"/>
              </a:rPr>
              <a:t>različitim</a:t>
            </a:r>
            <a:r>
              <a:rPr sz="2200" spc="-85" dirty="0">
                <a:latin typeface="Arial"/>
                <a:cs typeface="Arial"/>
              </a:rPr>
              <a:t> </a:t>
            </a:r>
            <a:r>
              <a:rPr sz="2200" dirty="0">
                <a:latin typeface="Arial"/>
                <a:cs typeface="Arial"/>
              </a:rPr>
              <a:t>sferama</a:t>
            </a:r>
            <a:r>
              <a:rPr sz="2200" spc="-80" dirty="0">
                <a:latin typeface="Arial"/>
                <a:cs typeface="Arial"/>
              </a:rPr>
              <a:t> </a:t>
            </a:r>
            <a:r>
              <a:rPr sz="2200" spc="-10" dirty="0">
                <a:latin typeface="Arial"/>
                <a:cs typeface="Arial"/>
              </a:rPr>
              <a:t>života.</a:t>
            </a:r>
            <a:endParaRPr sz="2200">
              <a:latin typeface="Arial"/>
              <a:cs typeface="Arial"/>
            </a:endParaRPr>
          </a:p>
        </p:txBody>
      </p:sp>
      <p:sp>
        <p:nvSpPr>
          <p:cNvPr id="9" name="object 9"/>
          <p:cNvSpPr txBox="1"/>
          <p:nvPr/>
        </p:nvSpPr>
        <p:spPr>
          <a:xfrm>
            <a:off x="5735828" y="4665509"/>
            <a:ext cx="2112645" cy="1017269"/>
          </a:xfrm>
          <a:prstGeom prst="rect">
            <a:avLst/>
          </a:prstGeom>
        </p:spPr>
        <p:txBody>
          <a:bodyPr vert="horz" wrap="square" lIns="0" tIns="173355" rIns="0" bIns="0" rtlCol="0">
            <a:spAutoFit/>
          </a:bodyPr>
          <a:lstStyle/>
          <a:p>
            <a:pPr marL="299085" indent="-286385">
              <a:lnSpc>
                <a:spcPct val="100000"/>
              </a:lnSpc>
              <a:spcBef>
                <a:spcPts val="1365"/>
              </a:spcBef>
              <a:buChar char="•"/>
              <a:tabLst>
                <a:tab pos="299085" algn="l"/>
              </a:tabLst>
            </a:pPr>
            <a:r>
              <a:rPr sz="2200" spc="-10" dirty="0">
                <a:latin typeface="Arial"/>
                <a:cs typeface="Arial"/>
              </a:rPr>
              <a:t>Samokontrola!</a:t>
            </a:r>
            <a:endParaRPr sz="2200">
              <a:latin typeface="Arial"/>
              <a:cs typeface="Arial"/>
            </a:endParaRPr>
          </a:p>
          <a:p>
            <a:pPr marL="299085" indent="-286385">
              <a:lnSpc>
                <a:spcPct val="100000"/>
              </a:lnSpc>
              <a:spcBef>
                <a:spcPts val="1265"/>
              </a:spcBef>
              <a:buChar char="•"/>
              <a:tabLst>
                <a:tab pos="299085" algn="l"/>
              </a:tabLst>
            </a:pPr>
            <a:r>
              <a:rPr sz="2200" spc="-10" dirty="0">
                <a:latin typeface="Arial"/>
                <a:cs typeface="Arial"/>
              </a:rPr>
              <a:t>Primjeri?</a:t>
            </a:r>
            <a:endParaRPr sz="2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9644" y="554736"/>
            <a:ext cx="5742432" cy="5740908"/>
          </a:xfrm>
          <a:prstGeom prst="rect">
            <a:avLst/>
          </a:prstGeom>
        </p:spPr>
      </p:pic>
      <p:sp>
        <p:nvSpPr>
          <p:cNvPr id="3" name="object 3"/>
          <p:cNvSpPr txBox="1">
            <a:spLocks noGrp="1"/>
          </p:cNvSpPr>
          <p:nvPr>
            <p:ph type="title"/>
          </p:nvPr>
        </p:nvSpPr>
        <p:spPr>
          <a:xfrm>
            <a:off x="1435735" y="2368118"/>
            <a:ext cx="3272154" cy="2002155"/>
          </a:xfrm>
          <a:prstGeom prst="rect">
            <a:avLst/>
          </a:prstGeom>
        </p:spPr>
        <p:txBody>
          <a:bodyPr vert="horz" wrap="square" lIns="0" tIns="109855" rIns="0" bIns="0" rtlCol="0">
            <a:spAutoFit/>
          </a:bodyPr>
          <a:lstStyle/>
          <a:p>
            <a:pPr marL="12700" marR="5080" indent="-2540" algn="ctr">
              <a:lnSpc>
                <a:spcPts val="6050"/>
              </a:lnSpc>
              <a:spcBef>
                <a:spcPts val="865"/>
              </a:spcBef>
            </a:pPr>
            <a:r>
              <a:rPr sz="5600" spc="-10" dirty="0">
                <a:solidFill>
                  <a:srgbClr val="FFFFFF"/>
                </a:solidFill>
              </a:rPr>
              <a:t>Sklonost optimizmu</a:t>
            </a:r>
            <a:endParaRPr sz="5600"/>
          </a:p>
          <a:p>
            <a:pPr algn="ctr">
              <a:lnSpc>
                <a:spcPts val="2700"/>
              </a:lnSpc>
            </a:pPr>
            <a:r>
              <a:rPr sz="2500" dirty="0">
                <a:solidFill>
                  <a:srgbClr val="FFFFFF"/>
                </a:solidFill>
              </a:rPr>
              <a:t>(the</a:t>
            </a:r>
            <a:r>
              <a:rPr sz="2500" spc="-55" dirty="0">
                <a:solidFill>
                  <a:srgbClr val="FFFFFF"/>
                </a:solidFill>
              </a:rPr>
              <a:t> </a:t>
            </a:r>
            <a:r>
              <a:rPr sz="2500" dirty="0">
                <a:solidFill>
                  <a:srgbClr val="FFFFFF"/>
                </a:solidFill>
              </a:rPr>
              <a:t>optimism</a:t>
            </a:r>
            <a:r>
              <a:rPr sz="2500" spc="-70" dirty="0">
                <a:solidFill>
                  <a:srgbClr val="FFFFFF"/>
                </a:solidFill>
              </a:rPr>
              <a:t> </a:t>
            </a:r>
            <a:r>
              <a:rPr sz="2500" spc="-10" dirty="0">
                <a:solidFill>
                  <a:srgbClr val="FFFFFF"/>
                </a:solidFill>
              </a:rPr>
              <a:t>bias)</a:t>
            </a:r>
            <a:endParaRPr sz="2500"/>
          </a:p>
        </p:txBody>
      </p:sp>
      <p:grpSp>
        <p:nvGrpSpPr>
          <p:cNvPr id="4" name="object 4"/>
          <p:cNvGrpSpPr/>
          <p:nvPr/>
        </p:nvGrpSpPr>
        <p:grpSpPr>
          <a:xfrm>
            <a:off x="550163" y="374904"/>
            <a:ext cx="4998720" cy="5489575"/>
            <a:chOff x="550163" y="374904"/>
            <a:chExt cx="4998720" cy="5489575"/>
          </a:xfrm>
        </p:grpSpPr>
        <p:pic>
          <p:nvPicPr>
            <p:cNvPr id="5" name="object 5"/>
            <p:cNvPicPr/>
            <p:nvPr/>
          </p:nvPicPr>
          <p:blipFill>
            <a:blip r:embed="rId3" cstate="print"/>
            <a:stretch>
              <a:fillRect/>
            </a:stretch>
          </p:blipFill>
          <p:spPr>
            <a:xfrm>
              <a:off x="1123187" y="374904"/>
              <a:ext cx="172212" cy="170687"/>
            </a:xfrm>
            <a:prstGeom prst="rect">
              <a:avLst/>
            </a:prstGeom>
          </p:spPr>
        </p:pic>
        <p:pic>
          <p:nvPicPr>
            <p:cNvPr id="6" name="object 6"/>
            <p:cNvPicPr/>
            <p:nvPr/>
          </p:nvPicPr>
          <p:blipFill>
            <a:blip r:embed="rId4" cstate="print"/>
            <a:stretch>
              <a:fillRect/>
            </a:stretch>
          </p:blipFill>
          <p:spPr>
            <a:xfrm>
              <a:off x="550163" y="1085087"/>
              <a:ext cx="156972" cy="156972"/>
            </a:xfrm>
            <a:prstGeom prst="rect">
              <a:avLst/>
            </a:prstGeom>
          </p:spPr>
        </p:pic>
        <p:pic>
          <p:nvPicPr>
            <p:cNvPr id="7" name="object 7"/>
            <p:cNvPicPr/>
            <p:nvPr/>
          </p:nvPicPr>
          <p:blipFill>
            <a:blip r:embed="rId5" cstate="print"/>
            <a:stretch>
              <a:fillRect/>
            </a:stretch>
          </p:blipFill>
          <p:spPr>
            <a:xfrm>
              <a:off x="5436108" y="5751575"/>
              <a:ext cx="112775" cy="112776"/>
            </a:xfrm>
            <a:prstGeom prst="rect">
              <a:avLst/>
            </a:prstGeom>
          </p:spPr>
        </p:pic>
      </p:grpSp>
      <p:sp>
        <p:nvSpPr>
          <p:cNvPr id="8" name="object 8"/>
          <p:cNvSpPr/>
          <p:nvPr/>
        </p:nvSpPr>
        <p:spPr>
          <a:xfrm>
            <a:off x="6400165" y="1009777"/>
            <a:ext cx="53975" cy="53975"/>
          </a:xfrm>
          <a:custGeom>
            <a:avLst/>
            <a:gdLst/>
            <a:ahLst/>
            <a:cxnLst/>
            <a:rect l="l" t="t" r="r" b="b"/>
            <a:pathLst>
              <a:path w="53975" h="53975">
                <a:moveTo>
                  <a:pt x="34162" y="0"/>
                </a:moveTo>
                <a:lnTo>
                  <a:pt x="19431" y="0"/>
                </a:lnTo>
                <a:lnTo>
                  <a:pt x="13208" y="2667"/>
                </a:lnTo>
                <a:lnTo>
                  <a:pt x="2667" y="13081"/>
                </a:lnTo>
                <a:lnTo>
                  <a:pt x="0" y="19303"/>
                </a:lnTo>
                <a:lnTo>
                  <a:pt x="0" y="26797"/>
                </a:lnTo>
                <a:lnTo>
                  <a:pt x="0" y="34162"/>
                </a:lnTo>
                <a:lnTo>
                  <a:pt x="2667" y="40512"/>
                </a:lnTo>
                <a:lnTo>
                  <a:pt x="13208" y="50926"/>
                </a:lnTo>
                <a:lnTo>
                  <a:pt x="19431" y="53594"/>
                </a:lnTo>
                <a:lnTo>
                  <a:pt x="34162" y="53594"/>
                </a:lnTo>
                <a:lnTo>
                  <a:pt x="40512" y="50926"/>
                </a:lnTo>
                <a:lnTo>
                  <a:pt x="50926" y="40512"/>
                </a:lnTo>
                <a:lnTo>
                  <a:pt x="53594" y="34162"/>
                </a:lnTo>
                <a:lnTo>
                  <a:pt x="53594" y="19303"/>
                </a:lnTo>
                <a:lnTo>
                  <a:pt x="50926" y="13081"/>
                </a:lnTo>
                <a:lnTo>
                  <a:pt x="40512" y="2667"/>
                </a:lnTo>
                <a:lnTo>
                  <a:pt x="34162" y="0"/>
                </a:lnTo>
                <a:close/>
              </a:path>
            </a:pathLst>
          </a:custGeom>
          <a:solidFill>
            <a:srgbClr val="000000">
              <a:alpha val="79998"/>
            </a:srgbClr>
          </a:solidFill>
        </p:spPr>
        <p:txBody>
          <a:bodyPr wrap="square" lIns="0" tIns="0" rIns="0" bIns="0" rtlCol="0"/>
          <a:lstStyle/>
          <a:p>
            <a:endParaRPr/>
          </a:p>
        </p:txBody>
      </p:sp>
      <p:pic>
        <p:nvPicPr>
          <p:cNvPr id="9" name="object 9"/>
          <p:cNvPicPr/>
          <p:nvPr/>
        </p:nvPicPr>
        <p:blipFill>
          <a:blip r:embed="rId6" cstate="print"/>
          <a:stretch>
            <a:fillRect/>
          </a:stretch>
        </p:blipFill>
        <p:spPr>
          <a:xfrm>
            <a:off x="6623557" y="957452"/>
            <a:ext cx="4231894" cy="200533"/>
          </a:xfrm>
          <a:prstGeom prst="rect">
            <a:avLst/>
          </a:prstGeom>
        </p:spPr>
      </p:pic>
      <p:pic>
        <p:nvPicPr>
          <p:cNvPr id="10" name="object 10"/>
          <p:cNvPicPr/>
          <p:nvPr/>
        </p:nvPicPr>
        <p:blipFill>
          <a:blip r:embed="rId7" cstate="print"/>
          <a:stretch>
            <a:fillRect/>
          </a:stretch>
        </p:blipFill>
        <p:spPr>
          <a:xfrm>
            <a:off x="6625717" y="1241678"/>
            <a:ext cx="4060698" cy="201295"/>
          </a:xfrm>
          <a:prstGeom prst="rect">
            <a:avLst/>
          </a:prstGeom>
        </p:spPr>
      </p:pic>
      <p:pic>
        <p:nvPicPr>
          <p:cNvPr id="11" name="object 11"/>
          <p:cNvPicPr/>
          <p:nvPr/>
        </p:nvPicPr>
        <p:blipFill>
          <a:blip r:embed="rId8" cstate="print"/>
          <a:stretch>
            <a:fillRect/>
          </a:stretch>
        </p:blipFill>
        <p:spPr>
          <a:xfrm>
            <a:off x="6631305" y="1524761"/>
            <a:ext cx="3934714" cy="203200"/>
          </a:xfrm>
          <a:prstGeom prst="rect">
            <a:avLst/>
          </a:prstGeom>
        </p:spPr>
      </p:pic>
      <p:pic>
        <p:nvPicPr>
          <p:cNvPr id="12" name="object 12"/>
          <p:cNvPicPr/>
          <p:nvPr/>
        </p:nvPicPr>
        <p:blipFill>
          <a:blip r:embed="rId9" cstate="print"/>
          <a:stretch>
            <a:fillRect/>
          </a:stretch>
        </p:blipFill>
        <p:spPr>
          <a:xfrm>
            <a:off x="6624701" y="1812417"/>
            <a:ext cx="2084831" cy="200533"/>
          </a:xfrm>
          <a:prstGeom prst="rect">
            <a:avLst/>
          </a:prstGeom>
        </p:spPr>
      </p:pic>
      <p:pic>
        <p:nvPicPr>
          <p:cNvPr id="13" name="object 13"/>
          <p:cNvPicPr/>
          <p:nvPr/>
        </p:nvPicPr>
        <p:blipFill>
          <a:blip r:embed="rId10" cstate="print"/>
          <a:stretch>
            <a:fillRect/>
          </a:stretch>
        </p:blipFill>
        <p:spPr>
          <a:xfrm>
            <a:off x="8797543" y="1812417"/>
            <a:ext cx="1990471" cy="200533"/>
          </a:xfrm>
          <a:prstGeom prst="rect">
            <a:avLst/>
          </a:prstGeom>
        </p:spPr>
      </p:pic>
      <p:sp>
        <p:nvSpPr>
          <p:cNvPr id="14" name="object 14"/>
          <p:cNvSpPr/>
          <p:nvPr/>
        </p:nvSpPr>
        <p:spPr>
          <a:xfrm>
            <a:off x="6632575" y="2137536"/>
            <a:ext cx="589915" cy="157480"/>
          </a:xfrm>
          <a:custGeom>
            <a:avLst/>
            <a:gdLst/>
            <a:ahLst/>
            <a:cxnLst/>
            <a:rect l="l" t="t" r="r" b="b"/>
            <a:pathLst>
              <a:path w="589915" h="157480">
                <a:moveTo>
                  <a:pt x="27558" y="2539"/>
                </a:moveTo>
                <a:lnTo>
                  <a:pt x="0" y="2539"/>
                </a:lnTo>
                <a:lnTo>
                  <a:pt x="0" y="114808"/>
                </a:lnTo>
                <a:lnTo>
                  <a:pt x="29718" y="114808"/>
                </a:lnTo>
                <a:lnTo>
                  <a:pt x="29718" y="64008"/>
                </a:lnTo>
                <a:lnTo>
                  <a:pt x="29860" y="55318"/>
                </a:lnTo>
                <a:lnTo>
                  <a:pt x="40385" y="27050"/>
                </a:lnTo>
                <a:lnTo>
                  <a:pt x="44450" y="24129"/>
                </a:lnTo>
                <a:lnTo>
                  <a:pt x="49022" y="22733"/>
                </a:lnTo>
                <a:lnTo>
                  <a:pt x="100124" y="22733"/>
                </a:lnTo>
                <a:lnTo>
                  <a:pt x="99568" y="20447"/>
                </a:lnTo>
                <a:lnTo>
                  <a:pt x="98933" y="19050"/>
                </a:lnTo>
                <a:lnTo>
                  <a:pt x="27558" y="19050"/>
                </a:lnTo>
                <a:lnTo>
                  <a:pt x="27558" y="2539"/>
                </a:lnTo>
                <a:close/>
              </a:path>
              <a:path w="589915" h="157480">
                <a:moveTo>
                  <a:pt x="100124" y="22733"/>
                </a:moveTo>
                <a:lnTo>
                  <a:pt x="58293" y="22733"/>
                </a:lnTo>
                <a:lnTo>
                  <a:pt x="61722" y="23749"/>
                </a:lnTo>
                <a:lnTo>
                  <a:pt x="64516" y="25780"/>
                </a:lnTo>
                <a:lnTo>
                  <a:pt x="67436" y="27686"/>
                </a:lnTo>
                <a:lnTo>
                  <a:pt x="69469" y="30479"/>
                </a:lnTo>
                <a:lnTo>
                  <a:pt x="72008" y="37591"/>
                </a:lnTo>
                <a:lnTo>
                  <a:pt x="72644" y="45465"/>
                </a:lnTo>
                <a:lnTo>
                  <a:pt x="72644" y="114808"/>
                </a:lnTo>
                <a:lnTo>
                  <a:pt x="102361" y="114808"/>
                </a:lnTo>
                <a:lnTo>
                  <a:pt x="102361" y="36449"/>
                </a:lnTo>
                <a:lnTo>
                  <a:pt x="101726" y="29717"/>
                </a:lnTo>
                <a:lnTo>
                  <a:pt x="100710" y="25146"/>
                </a:lnTo>
                <a:lnTo>
                  <a:pt x="100124" y="22733"/>
                </a:lnTo>
                <a:close/>
              </a:path>
              <a:path w="589915" h="157480">
                <a:moveTo>
                  <a:pt x="71120" y="0"/>
                </a:moveTo>
                <a:lnTo>
                  <a:pt x="64643" y="0"/>
                </a:lnTo>
                <a:lnTo>
                  <a:pt x="53901" y="1190"/>
                </a:lnTo>
                <a:lnTo>
                  <a:pt x="44148" y="4762"/>
                </a:lnTo>
                <a:lnTo>
                  <a:pt x="35371" y="10715"/>
                </a:lnTo>
                <a:lnTo>
                  <a:pt x="27558" y="19050"/>
                </a:lnTo>
                <a:lnTo>
                  <a:pt x="98933" y="19050"/>
                </a:lnTo>
                <a:lnTo>
                  <a:pt x="71120" y="0"/>
                </a:lnTo>
                <a:close/>
              </a:path>
              <a:path w="589915" h="157480">
                <a:moveTo>
                  <a:pt x="222060" y="22733"/>
                </a:moveTo>
                <a:lnTo>
                  <a:pt x="182372" y="22733"/>
                </a:lnTo>
                <a:lnTo>
                  <a:pt x="187705" y="24002"/>
                </a:lnTo>
                <a:lnTo>
                  <a:pt x="193294" y="28828"/>
                </a:lnTo>
                <a:lnTo>
                  <a:pt x="194691" y="32892"/>
                </a:lnTo>
                <a:lnTo>
                  <a:pt x="194691" y="41528"/>
                </a:lnTo>
                <a:lnTo>
                  <a:pt x="155575" y="50800"/>
                </a:lnTo>
                <a:lnTo>
                  <a:pt x="147700" y="53086"/>
                </a:lnTo>
                <a:lnTo>
                  <a:pt x="136778" y="58420"/>
                </a:lnTo>
                <a:lnTo>
                  <a:pt x="132588" y="62229"/>
                </a:lnTo>
                <a:lnTo>
                  <a:pt x="126492" y="72136"/>
                </a:lnTo>
                <a:lnTo>
                  <a:pt x="124968" y="77850"/>
                </a:lnTo>
                <a:lnTo>
                  <a:pt x="125060" y="85216"/>
                </a:lnTo>
                <a:lnTo>
                  <a:pt x="154092" y="116754"/>
                </a:lnTo>
                <a:lnTo>
                  <a:pt x="162305" y="117348"/>
                </a:lnTo>
                <a:lnTo>
                  <a:pt x="168909" y="117348"/>
                </a:lnTo>
                <a:lnTo>
                  <a:pt x="197103" y="102488"/>
                </a:lnTo>
                <a:lnTo>
                  <a:pt x="225572" y="102488"/>
                </a:lnTo>
                <a:lnTo>
                  <a:pt x="225044" y="99695"/>
                </a:lnTo>
                <a:lnTo>
                  <a:pt x="224330" y="96392"/>
                </a:lnTo>
                <a:lnTo>
                  <a:pt x="166370" y="96392"/>
                </a:lnTo>
                <a:lnTo>
                  <a:pt x="162432" y="94868"/>
                </a:lnTo>
                <a:lnTo>
                  <a:pt x="159384" y="91821"/>
                </a:lnTo>
                <a:lnTo>
                  <a:pt x="156209" y="88900"/>
                </a:lnTo>
                <a:lnTo>
                  <a:pt x="154685" y="85216"/>
                </a:lnTo>
                <a:lnTo>
                  <a:pt x="154685" y="76835"/>
                </a:lnTo>
                <a:lnTo>
                  <a:pt x="156591" y="73405"/>
                </a:lnTo>
                <a:lnTo>
                  <a:pt x="184911" y="63753"/>
                </a:lnTo>
                <a:lnTo>
                  <a:pt x="190880" y="62229"/>
                </a:lnTo>
                <a:lnTo>
                  <a:pt x="194691" y="60960"/>
                </a:lnTo>
                <a:lnTo>
                  <a:pt x="223771" y="60960"/>
                </a:lnTo>
                <a:lnTo>
                  <a:pt x="223888" y="45069"/>
                </a:lnTo>
                <a:lnTo>
                  <a:pt x="223853" y="41528"/>
                </a:lnTo>
                <a:lnTo>
                  <a:pt x="223660" y="34353"/>
                </a:lnTo>
                <a:lnTo>
                  <a:pt x="222932" y="26923"/>
                </a:lnTo>
                <a:lnTo>
                  <a:pt x="222060" y="22733"/>
                </a:lnTo>
                <a:close/>
              </a:path>
              <a:path w="589915" h="157480">
                <a:moveTo>
                  <a:pt x="225572" y="102488"/>
                </a:moveTo>
                <a:lnTo>
                  <a:pt x="197103" y="102488"/>
                </a:lnTo>
                <a:lnTo>
                  <a:pt x="197230" y="103124"/>
                </a:lnTo>
                <a:lnTo>
                  <a:pt x="197648" y="104393"/>
                </a:lnTo>
                <a:lnTo>
                  <a:pt x="198120" y="106045"/>
                </a:lnTo>
                <a:lnTo>
                  <a:pt x="200151" y="112775"/>
                </a:lnTo>
                <a:lnTo>
                  <a:pt x="200914" y="114808"/>
                </a:lnTo>
                <a:lnTo>
                  <a:pt x="230377" y="114808"/>
                </a:lnTo>
                <a:lnTo>
                  <a:pt x="227710" y="109474"/>
                </a:lnTo>
                <a:lnTo>
                  <a:pt x="225932" y="104393"/>
                </a:lnTo>
                <a:lnTo>
                  <a:pt x="225572" y="102488"/>
                </a:lnTo>
                <a:close/>
              </a:path>
              <a:path w="589915" h="157480">
                <a:moveTo>
                  <a:pt x="223771" y="60960"/>
                </a:moveTo>
                <a:lnTo>
                  <a:pt x="194691" y="60960"/>
                </a:lnTo>
                <a:lnTo>
                  <a:pt x="194691" y="73913"/>
                </a:lnTo>
                <a:lnTo>
                  <a:pt x="194309" y="78739"/>
                </a:lnTo>
                <a:lnTo>
                  <a:pt x="193548" y="81279"/>
                </a:lnTo>
                <a:lnTo>
                  <a:pt x="192404" y="85216"/>
                </a:lnTo>
                <a:lnTo>
                  <a:pt x="190119" y="88391"/>
                </a:lnTo>
                <a:lnTo>
                  <a:pt x="186435" y="91186"/>
                </a:lnTo>
                <a:lnTo>
                  <a:pt x="181609" y="94614"/>
                </a:lnTo>
                <a:lnTo>
                  <a:pt x="176529" y="96392"/>
                </a:lnTo>
                <a:lnTo>
                  <a:pt x="224330" y="96392"/>
                </a:lnTo>
                <a:lnTo>
                  <a:pt x="224027" y="94996"/>
                </a:lnTo>
                <a:lnTo>
                  <a:pt x="223707" y="88900"/>
                </a:lnTo>
                <a:lnTo>
                  <a:pt x="223771" y="60960"/>
                </a:lnTo>
                <a:close/>
              </a:path>
              <a:path w="589915" h="157480">
                <a:moveTo>
                  <a:pt x="176656" y="0"/>
                </a:moveTo>
                <a:lnTo>
                  <a:pt x="138570" y="12305"/>
                </a:lnTo>
                <a:lnTo>
                  <a:pt x="128016" y="32003"/>
                </a:lnTo>
                <a:lnTo>
                  <a:pt x="155067" y="36829"/>
                </a:lnTo>
                <a:lnTo>
                  <a:pt x="156845" y="31623"/>
                </a:lnTo>
                <a:lnTo>
                  <a:pt x="159257" y="27939"/>
                </a:lnTo>
                <a:lnTo>
                  <a:pt x="162178" y="25908"/>
                </a:lnTo>
                <a:lnTo>
                  <a:pt x="165100" y="23749"/>
                </a:lnTo>
                <a:lnTo>
                  <a:pt x="169291" y="22733"/>
                </a:lnTo>
                <a:lnTo>
                  <a:pt x="222060" y="22733"/>
                </a:lnTo>
                <a:lnTo>
                  <a:pt x="221704" y="21018"/>
                </a:lnTo>
                <a:lnTo>
                  <a:pt x="185941" y="305"/>
                </a:lnTo>
                <a:lnTo>
                  <a:pt x="176656" y="0"/>
                </a:lnTo>
                <a:close/>
              </a:path>
              <a:path w="589915" h="157480">
                <a:moveTo>
                  <a:pt x="280034" y="2539"/>
                </a:moveTo>
                <a:lnTo>
                  <a:pt x="252349" y="2539"/>
                </a:lnTo>
                <a:lnTo>
                  <a:pt x="252349" y="157479"/>
                </a:lnTo>
                <a:lnTo>
                  <a:pt x="282067" y="157479"/>
                </a:lnTo>
                <a:lnTo>
                  <a:pt x="282067" y="100964"/>
                </a:lnTo>
                <a:lnTo>
                  <a:pt x="348640" y="100964"/>
                </a:lnTo>
                <a:lnTo>
                  <a:pt x="353705" y="93725"/>
                </a:lnTo>
                <a:lnTo>
                  <a:pt x="300354" y="93725"/>
                </a:lnTo>
                <a:lnTo>
                  <a:pt x="294258" y="90804"/>
                </a:lnTo>
                <a:lnTo>
                  <a:pt x="281685" y="56768"/>
                </a:lnTo>
                <a:lnTo>
                  <a:pt x="282138" y="49057"/>
                </a:lnTo>
                <a:lnTo>
                  <a:pt x="299720" y="23495"/>
                </a:lnTo>
                <a:lnTo>
                  <a:pt x="353981" y="23495"/>
                </a:lnTo>
                <a:lnTo>
                  <a:pt x="350838" y="19050"/>
                </a:lnTo>
                <a:lnTo>
                  <a:pt x="280034" y="19050"/>
                </a:lnTo>
                <a:lnTo>
                  <a:pt x="280034" y="2539"/>
                </a:lnTo>
                <a:close/>
              </a:path>
              <a:path w="589915" h="157480">
                <a:moveTo>
                  <a:pt x="348640" y="100964"/>
                </a:moveTo>
                <a:lnTo>
                  <a:pt x="282067" y="100964"/>
                </a:lnTo>
                <a:lnTo>
                  <a:pt x="287654" y="106934"/>
                </a:lnTo>
                <a:lnTo>
                  <a:pt x="292989" y="111125"/>
                </a:lnTo>
                <a:lnTo>
                  <a:pt x="297942" y="113664"/>
                </a:lnTo>
                <a:lnTo>
                  <a:pt x="303022" y="116077"/>
                </a:lnTo>
                <a:lnTo>
                  <a:pt x="308609" y="117348"/>
                </a:lnTo>
                <a:lnTo>
                  <a:pt x="314832" y="117348"/>
                </a:lnTo>
                <a:lnTo>
                  <a:pt x="348640" y="100964"/>
                </a:lnTo>
                <a:close/>
              </a:path>
              <a:path w="589915" h="157480">
                <a:moveTo>
                  <a:pt x="353981" y="23495"/>
                </a:moveTo>
                <a:lnTo>
                  <a:pt x="313944" y="23495"/>
                </a:lnTo>
                <a:lnTo>
                  <a:pt x="319785" y="26415"/>
                </a:lnTo>
                <a:lnTo>
                  <a:pt x="324484" y="32003"/>
                </a:lnTo>
                <a:lnTo>
                  <a:pt x="327632" y="36861"/>
                </a:lnTo>
                <a:lnTo>
                  <a:pt x="329850" y="42862"/>
                </a:lnTo>
                <a:lnTo>
                  <a:pt x="331164" y="50006"/>
                </a:lnTo>
                <a:lnTo>
                  <a:pt x="331597" y="58292"/>
                </a:lnTo>
                <a:lnTo>
                  <a:pt x="331168" y="67075"/>
                </a:lnTo>
                <a:lnTo>
                  <a:pt x="314451" y="93725"/>
                </a:lnTo>
                <a:lnTo>
                  <a:pt x="353705" y="93725"/>
                </a:lnTo>
                <a:lnTo>
                  <a:pt x="354107" y="93150"/>
                </a:lnTo>
                <a:lnTo>
                  <a:pt x="358394" y="83026"/>
                </a:lnTo>
                <a:lnTo>
                  <a:pt x="360965" y="71330"/>
                </a:lnTo>
                <a:lnTo>
                  <a:pt x="361806" y="58292"/>
                </a:lnTo>
                <a:lnTo>
                  <a:pt x="361739" y="56768"/>
                </a:lnTo>
                <a:lnTo>
                  <a:pt x="360967" y="45085"/>
                </a:lnTo>
                <a:lnTo>
                  <a:pt x="358409" y="33655"/>
                </a:lnTo>
                <a:lnTo>
                  <a:pt x="354161" y="23749"/>
                </a:lnTo>
                <a:lnTo>
                  <a:pt x="353981" y="23495"/>
                </a:lnTo>
                <a:close/>
              </a:path>
              <a:path w="589915" h="157480">
                <a:moveTo>
                  <a:pt x="315086" y="0"/>
                </a:moveTo>
                <a:lnTo>
                  <a:pt x="307594" y="0"/>
                </a:lnTo>
                <a:lnTo>
                  <a:pt x="300735" y="1777"/>
                </a:lnTo>
                <a:lnTo>
                  <a:pt x="288544" y="8889"/>
                </a:lnTo>
                <a:lnTo>
                  <a:pt x="283591" y="13462"/>
                </a:lnTo>
                <a:lnTo>
                  <a:pt x="280034" y="19050"/>
                </a:lnTo>
                <a:lnTo>
                  <a:pt x="350838" y="19050"/>
                </a:lnTo>
                <a:lnTo>
                  <a:pt x="315086" y="0"/>
                </a:lnTo>
                <a:close/>
              </a:path>
              <a:path w="589915" h="157480">
                <a:moveTo>
                  <a:pt x="436752" y="0"/>
                </a:moveTo>
                <a:lnTo>
                  <a:pt x="395033" y="16287"/>
                </a:lnTo>
                <a:lnTo>
                  <a:pt x="378968" y="57150"/>
                </a:lnTo>
                <a:lnTo>
                  <a:pt x="379419" y="66395"/>
                </a:lnTo>
                <a:lnTo>
                  <a:pt x="395160" y="101758"/>
                </a:lnTo>
                <a:lnTo>
                  <a:pt x="437006" y="117348"/>
                </a:lnTo>
                <a:lnTo>
                  <a:pt x="448885" y="116300"/>
                </a:lnTo>
                <a:lnTo>
                  <a:pt x="459740" y="113157"/>
                </a:lnTo>
                <a:lnTo>
                  <a:pt x="469546" y="107918"/>
                </a:lnTo>
                <a:lnTo>
                  <a:pt x="478281" y="100584"/>
                </a:lnTo>
                <a:lnTo>
                  <a:pt x="484359" y="93090"/>
                </a:lnTo>
                <a:lnTo>
                  <a:pt x="429132" y="93090"/>
                </a:lnTo>
                <a:lnTo>
                  <a:pt x="422528" y="90170"/>
                </a:lnTo>
                <a:lnTo>
                  <a:pt x="409321" y="58674"/>
                </a:lnTo>
                <a:lnTo>
                  <a:pt x="409821" y="50792"/>
                </a:lnTo>
                <a:lnTo>
                  <a:pt x="429132" y="24257"/>
                </a:lnTo>
                <a:lnTo>
                  <a:pt x="484706" y="24257"/>
                </a:lnTo>
                <a:lnTo>
                  <a:pt x="478535" y="16637"/>
                </a:lnTo>
                <a:lnTo>
                  <a:pt x="469792" y="9376"/>
                </a:lnTo>
                <a:lnTo>
                  <a:pt x="459930" y="4175"/>
                </a:lnTo>
                <a:lnTo>
                  <a:pt x="448925" y="1045"/>
                </a:lnTo>
                <a:lnTo>
                  <a:pt x="436752" y="0"/>
                </a:lnTo>
                <a:close/>
              </a:path>
              <a:path w="589915" h="157480">
                <a:moveTo>
                  <a:pt x="484706" y="24257"/>
                </a:moveTo>
                <a:lnTo>
                  <a:pt x="444626" y="24257"/>
                </a:lnTo>
                <a:lnTo>
                  <a:pt x="451103" y="27177"/>
                </a:lnTo>
                <a:lnTo>
                  <a:pt x="456310" y="33147"/>
                </a:lnTo>
                <a:lnTo>
                  <a:pt x="464169" y="58674"/>
                </a:lnTo>
                <a:lnTo>
                  <a:pt x="463704" y="66395"/>
                </a:lnTo>
                <a:lnTo>
                  <a:pt x="444626" y="93090"/>
                </a:lnTo>
                <a:lnTo>
                  <a:pt x="484359" y="93090"/>
                </a:lnTo>
                <a:lnTo>
                  <a:pt x="485522" y="91656"/>
                </a:lnTo>
                <a:lnTo>
                  <a:pt x="490680" y="81645"/>
                </a:lnTo>
                <a:lnTo>
                  <a:pt x="493766" y="70562"/>
                </a:lnTo>
                <a:lnTo>
                  <a:pt x="494770" y="58674"/>
                </a:lnTo>
                <a:lnTo>
                  <a:pt x="494684" y="57150"/>
                </a:lnTo>
                <a:lnTo>
                  <a:pt x="493770" y="46301"/>
                </a:lnTo>
                <a:lnTo>
                  <a:pt x="490712" y="35290"/>
                </a:lnTo>
                <a:lnTo>
                  <a:pt x="485630" y="25398"/>
                </a:lnTo>
                <a:lnTo>
                  <a:pt x="484706" y="24257"/>
                </a:lnTo>
                <a:close/>
              </a:path>
              <a:path w="589915" h="157480">
                <a:moveTo>
                  <a:pt x="544702" y="2539"/>
                </a:moveTo>
                <a:lnTo>
                  <a:pt x="517144" y="2539"/>
                </a:lnTo>
                <a:lnTo>
                  <a:pt x="517144" y="114808"/>
                </a:lnTo>
                <a:lnTo>
                  <a:pt x="546861" y="114808"/>
                </a:lnTo>
                <a:lnTo>
                  <a:pt x="546861" y="80137"/>
                </a:lnTo>
                <a:lnTo>
                  <a:pt x="547006" y="67065"/>
                </a:lnTo>
                <a:lnTo>
                  <a:pt x="559053" y="27812"/>
                </a:lnTo>
                <a:lnTo>
                  <a:pt x="562482" y="26670"/>
                </a:lnTo>
                <a:lnTo>
                  <a:pt x="582347" y="26670"/>
                </a:lnTo>
                <a:lnTo>
                  <a:pt x="585216" y="18541"/>
                </a:lnTo>
                <a:lnTo>
                  <a:pt x="544702" y="18541"/>
                </a:lnTo>
                <a:lnTo>
                  <a:pt x="544702" y="2539"/>
                </a:lnTo>
                <a:close/>
              </a:path>
              <a:path w="589915" h="157480">
                <a:moveTo>
                  <a:pt x="582347" y="26670"/>
                </a:moveTo>
                <a:lnTo>
                  <a:pt x="570992" y="26670"/>
                </a:lnTo>
                <a:lnTo>
                  <a:pt x="575564" y="28321"/>
                </a:lnTo>
                <a:lnTo>
                  <a:pt x="580644" y="31496"/>
                </a:lnTo>
                <a:lnTo>
                  <a:pt x="582347" y="26670"/>
                </a:lnTo>
                <a:close/>
              </a:path>
              <a:path w="589915" h="157480">
                <a:moveTo>
                  <a:pt x="577088" y="0"/>
                </a:moveTo>
                <a:lnTo>
                  <a:pt x="565530" y="0"/>
                </a:lnTo>
                <a:lnTo>
                  <a:pt x="561213" y="1270"/>
                </a:lnTo>
                <a:lnTo>
                  <a:pt x="557402" y="3683"/>
                </a:lnTo>
                <a:lnTo>
                  <a:pt x="553720" y="6096"/>
                </a:lnTo>
                <a:lnTo>
                  <a:pt x="549401" y="11049"/>
                </a:lnTo>
                <a:lnTo>
                  <a:pt x="544702" y="18541"/>
                </a:lnTo>
                <a:lnTo>
                  <a:pt x="585216" y="18541"/>
                </a:lnTo>
                <a:lnTo>
                  <a:pt x="589788" y="5587"/>
                </a:lnTo>
                <a:lnTo>
                  <a:pt x="583565" y="1904"/>
                </a:lnTo>
                <a:lnTo>
                  <a:pt x="577088" y="0"/>
                </a:lnTo>
                <a:close/>
              </a:path>
            </a:pathLst>
          </a:custGeom>
          <a:solidFill>
            <a:srgbClr val="000000">
              <a:alpha val="79998"/>
            </a:srgbClr>
          </a:solidFill>
        </p:spPr>
        <p:txBody>
          <a:bodyPr wrap="square" lIns="0" tIns="0" rIns="0" bIns="0" rtlCol="0"/>
          <a:lstStyle/>
          <a:p>
            <a:endParaRPr/>
          </a:p>
        </p:txBody>
      </p:sp>
      <p:pic>
        <p:nvPicPr>
          <p:cNvPr id="15" name="object 15"/>
          <p:cNvPicPr/>
          <p:nvPr/>
        </p:nvPicPr>
        <p:blipFill>
          <a:blip r:embed="rId11" cstate="print"/>
          <a:stretch>
            <a:fillRect/>
          </a:stretch>
        </p:blipFill>
        <p:spPr>
          <a:xfrm>
            <a:off x="7291451" y="2097404"/>
            <a:ext cx="3611245" cy="200533"/>
          </a:xfrm>
          <a:prstGeom prst="rect">
            <a:avLst/>
          </a:prstGeom>
        </p:spPr>
      </p:pic>
      <p:sp>
        <p:nvSpPr>
          <p:cNvPr id="16" name="object 16"/>
          <p:cNvSpPr/>
          <p:nvPr/>
        </p:nvSpPr>
        <p:spPr>
          <a:xfrm>
            <a:off x="6630421" y="2379726"/>
            <a:ext cx="461009" cy="203200"/>
          </a:xfrm>
          <a:custGeom>
            <a:avLst/>
            <a:gdLst/>
            <a:ahLst/>
            <a:cxnLst/>
            <a:rect l="l" t="t" r="r" b="b"/>
            <a:pathLst>
              <a:path w="461009" h="203200">
                <a:moveTo>
                  <a:pt x="51048" y="0"/>
                </a:moveTo>
                <a:lnTo>
                  <a:pt x="37459" y="0"/>
                </a:lnTo>
                <a:lnTo>
                  <a:pt x="28195" y="13317"/>
                </a:lnTo>
                <a:lnTo>
                  <a:pt x="8122" y="53339"/>
                </a:lnTo>
                <a:lnTo>
                  <a:pt x="0" y="101600"/>
                </a:lnTo>
                <a:lnTo>
                  <a:pt x="662" y="115639"/>
                </a:lnTo>
                <a:lnTo>
                  <a:pt x="10789" y="156590"/>
                </a:lnTo>
                <a:lnTo>
                  <a:pt x="29880" y="192791"/>
                </a:lnTo>
                <a:lnTo>
                  <a:pt x="37459" y="203200"/>
                </a:lnTo>
                <a:lnTo>
                  <a:pt x="51048" y="203200"/>
                </a:lnTo>
                <a:lnTo>
                  <a:pt x="37286" y="177788"/>
                </a:lnTo>
                <a:lnTo>
                  <a:pt x="27441" y="152400"/>
                </a:lnTo>
                <a:lnTo>
                  <a:pt x="21526" y="127011"/>
                </a:lnTo>
                <a:lnTo>
                  <a:pt x="19552" y="101600"/>
                </a:lnTo>
                <a:lnTo>
                  <a:pt x="19835" y="91620"/>
                </a:lnTo>
                <a:lnTo>
                  <a:pt x="26048" y="54014"/>
                </a:lnTo>
                <a:lnTo>
                  <a:pt x="45211" y="10241"/>
                </a:lnTo>
                <a:lnTo>
                  <a:pt x="51048" y="0"/>
                </a:lnTo>
                <a:close/>
              </a:path>
              <a:path w="461009" h="203200">
                <a:moveTo>
                  <a:pt x="118866" y="42799"/>
                </a:moveTo>
                <a:lnTo>
                  <a:pt x="81020" y="58420"/>
                </a:lnTo>
                <a:lnTo>
                  <a:pt x="66415" y="102488"/>
                </a:lnTo>
                <a:lnTo>
                  <a:pt x="67317" y="115369"/>
                </a:lnTo>
                <a:lnTo>
                  <a:pt x="88645" y="151628"/>
                </a:lnTo>
                <a:lnTo>
                  <a:pt x="119882" y="160147"/>
                </a:lnTo>
                <a:lnTo>
                  <a:pt x="129242" y="159551"/>
                </a:lnTo>
                <a:lnTo>
                  <a:pt x="158462" y="144525"/>
                </a:lnTo>
                <a:lnTo>
                  <a:pt x="120009" y="144525"/>
                </a:lnTo>
                <a:lnTo>
                  <a:pt x="113248" y="143906"/>
                </a:lnTo>
                <a:lnTo>
                  <a:pt x="87119" y="115010"/>
                </a:lnTo>
                <a:lnTo>
                  <a:pt x="86100" y="106299"/>
                </a:lnTo>
                <a:lnTo>
                  <a:pt x="169793" y="106299"/>
                </a:lnTo>
                <a:lnTo>
                  <a:pt x="169793" y="101219"/>
                </a:lnTo>
                <a:lnTo>
                  <a:pt x="169080" y="90677"/>
                </a:lnTo>
                <a:lnTo>
                  <a:pt x="87116" y="90677"/>
                </a:lnTo>
                <a:lnTo>
                  <a:pt x="87751" y="80899"/>
                </a:lnTo>
                <a:lnTo>
                  <a:pt x="91053" y="73151"/>
                </a:lnTo>
                <a:lnTo>
                  <a:pt x="102991" y="61468"/>
                </a:lnTo>
                <a:lnTo>
                  <a:pt x="110230" y="58420"/>
                </a:lnTo>
                <a:lnTo>
                  <a:pt x="155757" y="58420"/>
                </a:lnTo>
                <a:lnTo>
                  <a:pt x="155569" y="58165"/>
                </a:lnTo>
                <a:lnTo>
                  <a:pt x="147923" y="51478"/>
                </a:lnTo>
                <a:lnTo>
                  <a:pt x="139265" y="46672"/>
                </a:lnTo>
                <a:lnTo>
                  <a:pt x="129583" y="43771"/>
                </a:lnTo>
                <a:lnTo>
                  <a:pt x="118866" y="42799"/>
                </a:lnTo>
                <a:close/>
              </a:path>
              <a:path w="461009" h="203200">
                <a:moveTo>
                  <a:pt x="149600" y="121412"/>
                </a:moveTo>
                <a:lnTo>
                  <a:pt x="146679" y="129539"/>
                </a:lnTo>
                <a:lnTo>
                  <a:pt x="142742" y="135382"/>
                </a:lnTo>
                <a:lnTo>
                  <a:pt x="132963" y="142621"/>
                </a:lnTo>
                <a:lnTo>
                  <a:pt x="126994" y="144525"/>
                </a:lnTo>
                <a:lnTo>
                  <a:pt x="158462" y="144525"/>
                </a:lnTo>
                <a:lnTo>
                  <a:pt x="162585" y="139192"/>
                </a:lnTo>
                <a:lnTo>
                  <a:pt x="166371" y="132048"/>
                </a:lnTo>
                <a:lnTo>
                  <a:pt x="169158" y="123951"/>
                </a:lnTo>
                <a:lnTo>
                  <a:pt x="149600" y="121412"/>
                </a:lnTo>
                <a:close/>
              </a:path>
              <a:path w="461009" h="203200">
                <a:moveTo>
                  <a:pt x="155757" y="58420"/>
                </a:moveTo>
                <a:lnTo>
                  <a:pt x="118993" y="58420"/>
                </a:lnTo>
                <a:lnTo>
                  <a:pt x="125898" y="59110"/>
                </a:lnTo>
                <a:lnTo>
                  <a:pt x="132137" y="61182"/>
                </a:lnTo>
                <a:lnTo>
                  <a:pt x="149727" y="90677"/>
                </a:lnTo>
                <a:lnTo>
                  <a:pt x="169080" y="90677"/>
                </a:lnTo>
                <a:lnTo>
                  <a:pt x="168909" y="88151"/>
                </a:lnTo>
                <a:lnTo>
                  <a:pt x="166252" y="76596"/>
                </a:lnTo>
                <a:lnTo>
                  <a:pt x="161809" y="66589"/>
                </a:lnTo>
                <a:lnTo>
                  <a:pt x="155757" y="58420"/>
                </a:lnTo>
                <a:close/>
              </a:path>
              <a:path w="461009" h="203200">
                <a:moveTo>
                  <a:pt x="210306" y="45338"/>
                </a:moveTo>
                <a:lnTo>
                  <a:pt x="193161" y="45338"/>
                </a:lnTo>
                <a:lnTo>
                  <a:pt x="193161" y="157607"/>
                </a:lnTo>
                <a:lnTo>
                  <a:pt x="212211" y="157607"/>
                </a:lnTo>
                <a:lnTo>
                  <a:pt x="212211" y="96265"/>
                </a:lnTo>
                <a:lnTo>
                  <a:pt x="212758" y="86361"/>
                </a:lnTo>
                <a:lnTo>
                  <a:pt x="228213" y="61340"/>
                </a:lnTo>
                <a:lnTo>
                  <a:pt x="210306" y="61340"/>
                </a:lnTo>
                <a:lnTo>
                  <a:pt x="210306" y="45338"/>
                </a:lnTo>
                <a:close/>
              </a:path>
              <a:path w="461009" h="203200">
                <a:moveTo>
                  <a:pt x="279705" y="59309"/>
                </a:moveTo>
                <a:lnTo>
                  <a:pt x="247009" y="59309"/>
                </a:lnTo>
                <a:lnTo>
                  <a:pt x="251454" y="60451"/>
                </a:lnTo>
                <a:lnTo>
                  <a:pt x="255264" y="62737"/>
                </a:lnTo>
                <a:lnTo>
                  <a:pt x="265297" y="81534"/>
                </a:lnTo>
                <a:lnTo>
                  <a:pt x="265297" y="157607"/>
                </a:lnTo>
                <a:lnTo>
                  <a:pt x="284347" y="157607"/>
                </a:lnTo>
                <a:lnTo>
                  <a:pt x="284248" y="78184"/>
                </a:lnTo>
                <a:lnTo>
                  <a:pt x="280156" y="59944"/>
                </a:lnTo>
                <a:lnTo>
                  <a:pt x="279705" y="59309"/>
                </a:lnTo>
                <a:close/>
              </a:path>
              <a:path w="461009" h="203200">
                <a:moveTo>
                  <a:pt x="252724" y="42799"/>
                </a:moveTo>
                <a:lnTo>
                  <a:pt x="245993" y="42799"/>
                </a:lnTo>
                <a:lnTo>
                  <a:pt x="234987" y="43963"/>
                </a:lnTo>
                <a:lnTo>
                  <a:pt x="225387" y="47450"/>
                </a:lnTo>
                <a:lnTo>
                  <a:pt x="217167" y="53246"/>
                </a:lnTo>
                <a:lnTo>
                  <a:pt x="210306" y="61340"/>
                </a:lnTo>
                <a:lnTo>
                  <a:pt x="228213" y="61340"/>
                </a:lnTo>
                <a:lnTo>
                  <a:pt x="233801" y="59309"/>
                </a:lnTo>
                <a:lnTo>
                  <a:pt x="279705" y="59309"/>
                </a:lnTo>
                <a:lnTo>
                  <a:pt x="274568" y="52070"/>
                </a:lnTo>
                <a:lnTo>
                  <a:pt x="270250" y="48895"/>
                </a:lnTo>
                <a:lnTo>
                  <a:pt x="258947" y="44069"/>
                </a:lnTo>
                <a:lnTo>
                  <a:pt x="252724" y="42799"/>
                </a:lnTo>
                <a:close/>
              </a:path>
              <a:path w="461009" h="203200">
                <a:moveTo>
                  <a:pt x="310001" y="166877"/>
                </a:moveTo>
                <a:lnTo>
                  <a:pt x="336242" y="200913"/>
                </a:lnTo>
                <a:lnTo>
                  <a:pt x="354451" y="203200"/>
                </a:lnTo>
                <a:lnTo>
                  <a:pt x="362575" y="202797"/>
                </a:lnTo>
                <a:lnTo>
                  <a:pt x="395613" y="187451"/>
                </a:lnTo>
                <a:lnTo>
                  <a:pt x="346196" y="187451"/>
                </a:lnTo>
                <a:lnTo>
                  <a:pt x="339719" y="185674"/>
                </a:lnTo>
                <a:lnTo>
                  <a:pt x="331464" y="179450"/>
                </a:lnTo>
                <a:lnTo>
                  <a:pt x="329305" y="175387"/>
                </a:lnTo>
                <a:lnTo>
                  <a:pt x="328543" y="169672"/>
                </a:lnTo>
                <a:lnTo>
                  <a:pt x="310001" y="166877"/>
                </a:lnTo>
                <a:close/>
              </a:path>
              <a:path w="461009" h="203200">
                <a:moveTo>
                  <a:pt x="405110" y="142875"/>
                </a:moveTo>
                <a:lnTo>
                  <a:pt x="385820" y="142875"/>
                </a:lnTo>
                <a:lnTo>
                  <a:pt x="385712" y="157607"/>
                </a:lnTo>
                <a:lnTo>
                  <a:pt x="385439" y="163449"/>
                </a:lnTo>
                <a:lnTo>
                  <a:pt x="384423" y="167259"/>
                </a:lnTo>
                <a:lnTo>
                  <a:pt x="382772" y="173609"/>
                </a:lnTo>
                <a:lnTo>
                  <a:pt x="379470" y="178562"/>
                </a:lnTo>
                <a:lnTo>
                  <a:pt x="374771" y="182118"/>
                </a:lnTo>
                <a:lnTo>
                  <a:pt x="369945" y="185674"/>
                </a:lnTo>
                <a:lnTo>
                  <a:pt x="363087" y="187451"/>
                </a:lnTo>
                <a:lnTo>
                  <a:pt x="395613" y="187451"/>
                </a:lnTo>
                <a:lnTo>
                  <a:pt x="404821" y="153416"/>
                </a:lnTo>
                <a:lnTo>
                  <a:pt x="405110" y="142875"/>
                </a:lnTo>
                <a:close/>
              </a:path>
              <a:path w="461009" h="203200">
                <a:moveTo>
                  <a:pt x="354832" y="42799"/>
                </a:moveTo>
                <a:lnTo>
                  <a:pt x="319192" y="59150"/>
                </a:lnTo>
                <a:lnTo>
                  <a:pt x="306191" y="100837"/>
                </a:lnTo>
                <a:lnTo>
                  <a:pt x="306996" y="112125"/>
                </a:lnTo>
                <a:lnTo>
                  <a:pt x="325915" y="148177"/>
                </a:lnTo>
                <a:lnTo>
                  <a:pt x="354705" y="157607"/>
                </a:lnTo>
                <a:lnTo>
                  <a:pt x="363638" y="156680"/>
                </a:lnTo>
                <a:lnTo>
                  <a:pt x="371786" y="153908"/>
                </a:lnTo>
                <a:lnTo>
                  <a:pt x="379172" y="149302"/>
                </a:lnTo>
                <a:lnTo>
                  <a:pt x="385820" y="142875"/>
                </a:lnTo>
                <a:lnTo>
                  <a:pt x="405110" y="142875"/>
                </a:lnTo>
                <a:lnTo>
                  <a:pt x="405124" y="141859"/>
                </a:lnTo>
                <a:lnTo>
                  <a:pt x="347720" y="141859"/>
                </a:lnTo>
                <a:lnTo>
                  <a:pt x="340354" y="138429"/>
                </a:lnTo>
                <a:lnTo>
                  <a:pt x="325749" y="99440"/>
                </a:lnTo>
                <a:lnTo>
                  <a:pt x="326316" y="89961"/>
                </a:lnTo>
                <a:lnTo>
                  <a:pt x="347720" y="58547"/>
                </a:lnTo>
                <a:lnTo>
                  <a:pt x="387223" y="58547"/>
                </a:lnTo>
                <a:lnTo>
                  <a:pt x="380692" y="51907"/>
                </a:lnTo>
                <a:lnTo>
                  <a:pt x="372929" y="46862"/>
                </a:lnTo>
                <a:lnTo>
                  <a:pt x="364309" y="43818"/>
                </a:lnTo>
                <a:lnTo>
                  <a:pt x="354832" y="42799"/>
                </a:lnTo>
                <a:close/>
              </a:path>
              <a:path w="461009" h="203200">
                <a:moveTo>
                  <a:pt x="387223" y="58547"/>
                </a:moveTo>
                <a:lnTo>
                  <a:pt x="364865" y="58547"/>
                </a:lnTo>
                <a:lnTo>
                  <a:pt x="372104" y="62102"/>
                </a:lnTo>
                <a:lnTo>
                  <a:pt x="378200" y="69087"/>
                </a:lnTo>
                <a:lnTo>
                  <a:pt x="382200" y="74947"/>
                </a:lnTo>
                <a:lnTo>
                  <a:pt x="385058" y="82057"/>
                </a:lnTo>
                <a:lnTo>
                  <a:pt x="386772" y="90429"/>
                </a:lnTo>
                <a:lnTo>
                  <a:pt x="387306" y="99440"/>
                </a:lnTo>
                <a:lnTo>
                  <a:pt x="387302" y="100837"/>
                </a:lnTo>
                <a:lnTo>
                  <a:pt x="372612" y="138429"/>
                </a:lnTo>
                <a:lnTo>
                  <a:pt x="365246" y="141859"/>
                </a:lnTo>
                <a:lnTo>
                  <a:pt x="405124" y="141859"/>
                </a:lnTo>
                <a:lnTo>
                  <a:pt x="405124" y="58927"/>
                </a:lnTo>
                <a:lnTo>
                  <a:pt x="387598" y="58927"/>
                </a:lnTo>
                <a:lnTo>
                  <a:pt x="387223" y="58547"/>
                </a:lnTo>
                <a:close/>
              </a:path>
              <a:path w="461009" h="203200">
                <a:moveTo>
                  <a:pt x="405124" y="45338"/>
                </a:moveTo>
                <a:lnTo>
                  <a:pt x="387598" y="45338"/>
                </a:lnTo>
                <a:lnTo>
                  <a:pt x="387598" y="58927"/>
                </a:lnTo>
                <a:lnTo>
                  <a:pt x="405124" y="58927"/>
                </a:lnTo>
                <a:lnTo>
                  <a:pt x="405124" y="45338"/>
                </a:lnTo>
                <a:close/>
              </a:path>
              <a:path w="461009" h="203200">
                <a:moveTo>
                  <a:pt x="461004" y="135889"/>
                </a:moveTo>
                <a:lnTo>
                  <a:pt x="439287" y="135889"/>
                </a:lnTo>
                <a:lnTo>
                  <a:pt x="439287" y="157607"/>
                </a:lnTo>
                <a:lnTo>
                  <a:pt x="461004" y="157607"/>
                </a:lnTo>
                <a:lnTo>
                  <a:pt x="461004" y="135889"/>
                </a:lnTo>
                <a:close/>
              </a:path>
            </a:pathLst>
          </a:custGeom>
          <a:solidFill>
            <a:srgbClr val="000000">
              <a:alpha val="79998"/>
            </a:srgbClr>
          </a:solidFill>
        </p:spPr>
        <p:txBody>
          <a:bodyPr wrap="square" lIns="0" tIns="0" rIns="0" bIns="0" rtlCol="0"/>
          <a:lstStyle/>
          <a:p>
            <a:endParaRPr/>
          </a:p>
        </p:txBody>
      </p:sp>
      <p:sp>
        <p:nvSpPr>
          <p:cNvPr id="17" name="object 17"/>
          <p:cNvSpPr/>
          <p:nvPr/>
        </p:nvSpPr>
        <p:spPr>
          <a:xfrm>
            <a:off x="7169784" y="2382392"/>
            <a:ext cx="824230" cy="200025"/>
          </a:xfrm>
          <a:custGeom>
            <a:avLst/>
            <a:gdLst/>
            <a:ahLst/>
            <a:cxnLst/>
            <a:rect l="l" t="t" r="r" b="b"/>
            <a:pathLst>
              <a:path w="824229" h="200025">
                <a:moveTo>
                  <a:pt x="50038" y="42672"/>
                </a:moveTo>
                <a:lnTo>
                  <a:pt x="32385" y="42672"/>
                </a:lnTo>
                <a:lnTo>
                  <a:pt x="0" y="197993"/>
                </a:lnTo>
                <a:lnTo>
                  <a:pt x="19176" y="197993"/>
                </a:lnTo>
                <a:lnTo>
                  <a:pt x="31750" y="136906"/>
                </a:lnTo>
                <a:lnTo>
                  <a:pt x="47365" y="136906"/>
                </a:lnTo>
                <a:lnTo>
                  <a:pt x="37846" y="117475"/>
                </a:lnTo>
                <a:lnTo>
                  <a:pt x="37846" y="103632"/>
                </a:lnTo>
                <a:lnTo>
                  <a:pt x="53721" y="65912"/>
                </a:lnTo>
                <a:lnTo>
                  <a:pt x="63607" y="58293"/>
                </a:lnTo>
                <a:lnTo>
                  <a:pt x="46863" y="58293"/>
                </a:lnTo>
                <a:lnTo>
                  <a:pt x="50038" y="42672"/>
                </a:lnTo>
                <a:close/>
              </a:path>
              <a:path w="824229" h="200025">
                <a:moveTo>
                  <a:pt x="47365" y="136906"/>
                </a:moveTo>
                <a:lnTo>
                  <a:pt x="31750" y="136906"/>
                </a:lnTo>
                <a:lnTo>
                  <a:pt x="37919" y="145907"/>
                </a:lnTo>
                <a:lnTo>
                  <a:pt x="45196" y="152336"/>
                </a:lnTo>
                <a:lnTo>
                  <a:pt x="53592" y="156194"/>
                </a:lnTo>
                <a:lnTo>
                  <a:pt x="63119" y="157480"/>
                </a:lnTo>
                <a:lnTo>
                  <a:pt x="69088" y="157480"/>
                </a:lnTo>
                <a:lnTo>
                  <a:pt x="75057" y="156083"/>
                </a:lnTo>
                <a:lnTo>
                  <a:pt x="80899" y="153289"/>
                </a:lnTo>
                <a:lnTo>
                  <a:pt x="86614" y="150622"/>
                </a:lnTo>
                <a:lnTo>
                  <a:pt x="92329" y="146304"/>
                </a:lnTo>
                <a:lnTo>
                  <a:pt x="96580" y="141859"/>
                </a:lnTo>
                <a:lnTo>
                  <a:pt x="56896" y="141859"/>
                </a:lnTo>
                <a:lnTo>
                  <a:pt x="52324" y="140462"/>
                </a:lnTo>
                <a:lnTo>
                  <a:pt x="47365" y="136906"/>
                </a:lnTo>
                <a:close/>
              </a:path>
              <a:path w="824229" h="200025">
                <a:moveTo>
                  <a:pt x="110163" y="55626"/>
                </a:moveTo>
                <a:lnTo>
                  <a:pt x="82042" y="55626"/>
                </a:lnTo>
                <a:lnTo>
                  <a:pt x="87630" y="58166"/>
                </a:lnTo>
                <a:lnTo>
                  <a:pt x="96774" y="68580"/>
                </a:lnTo>
                <a:lnTo>
                  <a:pt x="99060" y="75946"/>
                </a:lnTo>
                <a:lnTo>
                  <a:pt x="99060" y="85344"/>
                </a:lnTo>
                <a:lnTo>
                  <a:pt x="88900" y="123317"/>
                </a:lnTo>
                <a:lnTo>
                  <a:pt x="62230" y="141859"/>
                </a:lnTo>
                <a:lnTo>
                  <a:pt x="96580" y="141859"/>
                </a:lnTo>
                <a:lnTo>
                  <a:pt x="116554" y="102092"/>
                </a:lnTo>
                <a:lnTo>
                  <a:pt x="117983" y="85344"/>
                </a:lnTo>
                <a:lnTo>
                  <a:pt x="117336" y="75051"/>
                </a:lnTo>
                <a:lnTo>
                  <a:pt x="115379" y="66055"/>
                </a:lnTo>
                <a:lnTo>
                  <a:pt x="112089" y="58322"/>
                </a:lnTo>
                <a:lnTo>
                  <a:pt x="110163" y="55626"/>
                </a:lnTo>
                <a:close/>
              </a:path>
              <a:path w="824229" h="200025">
                <a:moveTo>
                  <a:pt x="80899" y="40132"/>
                </a:moveTo>
                <a:lnTo>
                  <a:pt x="75057" y="40132"/>
                </a:lnTo>
                <a:lnTo>
                  <a:pt x="69596" y="41529"/>
                </a:lnTo>
                <a:lnTo>
                  <a:pt x="64389" y="44196"/>
                </a:lnTo>
                <a:lnTo>
                  <a:pt x="59182" y="46736"/>
                </a:lnTo>
                <a:lnTo>
                  <a:pt x="53340" y="51562"/>
                </a:lnTo>
                <a:lnTo>
                  <a:pt x="46863" y="58293"/>
                </a:lnTo>
                <a:lnTo>
                  <a:pt x="63607" y="58293"/>
                </a:lnTo>
                <a:lnTo>
                  <a:pt x="65913" y="56896"/>
                </a:lnTo>
                <a:lnTo>
                  <a:pt x="70358" y="55626"/>
                </a:lnTo>
                <a:lnTo>
                  <a:pt x="110163" y="55626"/>
                </a:lnTo>
                <a:lnTo>
                  <a:pt x="107442" y="51816"/>
                </a:lnTo>
                <a:lnTo>
                  <a:pt x="101848" y="46722"/>
                </a:lnTo>
                <a:lnTo>
                  <a:pt x="95551" y="43068"/>
                </a:lnTo>
                <a:lnTo>
                  <a:pt x="88564" y="40868"/>
                </a:lnTo>
                <a:lnTo>
                  <a:pt x="80899" y="40132"/>
                </a:lnTo>
                <a:close/>
              </a:path>
              <a:path w="824229" h="200025">
                <a:moveTo>
                  <a:pt x="179832" y="0"/>
                </a:moveTo>
                <a:lnTo>
                  <a:pt x="160655" y="0"/>
                </a:lnTo>
                <a:lnTo>
                  <a:pt x="128270" y="154940"/>
                </a:lnTo>
                <a:lnTo>
                  <a:pt x="147447" y="154940"/>
                </a:lnTo>
                <a:lnTo>
                  <a:pt x="179832" y="0"/>
                </a:lnTo>
                <a:close/>
              </a:path>
              <a:path w="824229" h="200025">
                <a:moveTo>
                  <a:pt x="282552" y="55753"/>
                </a:moveTo>
                <a:lnTo>
                  <a:pt x="250571" y="55753"/>
                </a:lnTo>
                <a:lnTo>
                  <a:pt x="257048" y="57531"/>
                </a:lnTo>
                <a:lnTo>
                  <a:pt x="261493" y="61087"/>
                </a:lnTo>
                <a:lnTo>
                  <a:pt x="264795" y="63627"/>
                </a:lnTo>
                <a:lnTo>
                  <a:pt x="266446" y="67183"/>
                </a:lnTo>
                <a:lnTo>
                  <a:pt x="266401" y="75311"/>
                </a:lnTo>
                <a:lnTo>
                  <a:pt x="226314" y="88900"/>
                </a:lnTo>
                <a:lnTo>
                  <a:pt x="218186" y="89535"/>
                </a:lnTo>
                <a:lnTo>
                  <a:pt x="213868" y="90424"/>
                </a:lnTo>
                <a:lnTo>
                  <a:pt x="207010" y="91694"/>
                </a:lnTo>
                <a:lnTo>
                  <a:pt x="201295" y="93726"/>
                </a:lnTo>
                <a:lnTo>
                  <a:pt x="196596" y="96647"/>
                </a:lnTo>
                <a:lnTo>
                  <a:pt x="191770" y="99568"/>
                </a:lnTo>
                <a:lnTo>
                  <a:pt x="188087" y="103505"/>
                </a:lnTo>
                <a:lnTo>
                  <a:pt x="185166" y="108331"/>
                </a:lnTo>
                <a:lnTo>
                  <a:pt x="182372" y="113157"/>
                </a:lnTo>
                <a:lnTo>
                  <a:pt x="180848" y="118618"/>
                </a:lnTo>
                <a:lnTo>
                  <a:pt x="180848" y="134493"/>
                </a:lnTo>
                <a:lnTo>
                  <a:pt x="215392" y="157480"/>
                </a:lnTo>
                <a:lnTo>
                  <a:pt x="222376" y="157480"/>
                </a:lnTo>
                <a:lnTo>
                  <a:pt x="228981" y="156210"/>
                </a:lnTo>
                <a:lnTo>
                  <a:pt x="241173" y="150876"/>
                </a:lnTo>
                <a:lnTo>
                  <a:pt x="247650" y="146685"/>
                </a:lnTo>
                <a:lnTo>
                  <a:pt x="252346" y="142621"/>
                </a:lnTo>
                <a:lnTo>
                  <a:pt x="214375" y="142621"/>
                </a:lnTo>
                <a:lnTo>
                  <a:pt x="209169" y="140970"/>
                </a:lnTo>
                <a:lnTo>
                  <a:pt x="205486" y="137541"/>
                </a:lnTo>
                <a:lnTo>
                  <a:pt x="201803" y="133985"/>
                </a:lnTo>
                <a:lnTo>
                  <a:pt x="199898" y="129667"/>
                </a:lnTo>
                <a:lnTo>
                  <a:pt x="199898" y="120269"/>
                </a:lnTo>
                <a:lnTo>
                  <a:pt x="201041" y="116586"/>
                </a:lnTo>
                <a:lnTo>
                  <a:pt x="203541" y="113157"/>
                </a:lnTo>
                <a:lnTo>
                  <a:pt x="205740" y="109982"/>
                </a:lnTo>
                <a:lnTo>
                  <a:pt x="209169" y="107569"/>
                </a:lnTo>
                <a:lnTo>
                  <a:pt x="218313" y="104521"/>
                </a:lnTo>
                <a:lnTo>
                  <a:pt x="226187" y="103251"/>
                </a:lnTo>
                <a:lnTo>
                  <a:pt x="244475" y="101727"/>
                </a:lnTo>
                <a:lnTo>
                  <a:pt x="249682" y="101092"/>
                </a:lnTo>
                <a:lnTo>
                  <a:pt x="252730" y="100457"/>
                </a:lnTo>
                <a:lnTo>
                  <a:pt x="255778" y="99949"/>
                </a:lnTo>
                <a:lnTo>
                  <a:pt x="258572" y="99187"/>
                </a:lnTo>
                <a:lnTo>
                  <a:pt x="261366" y="98044"/>
                </a:lnTo>
                <a:lnTo>
                  <a:pt x="280948" y="98044"/>
                </a:lnTo>
                <a:lnTo>
                  <a:pt x="284480" y="82296"/>
                </a:lnTo>
                <a:lnTo>
                  <a:pt x="285131" y="76327"/>
                </a:lnTo>
                <a:lnTo>
                  <a:pt x="285062" y="61087"/>
                </a:lnTo>
                <a:lnTo>
                  <a:pt x="282552" y="55753"/>
                </a:lnTo>
                <a:close/>
              </a:path>
              <a:path w="824229" h="200025">
                <a:moveTo>
                  <a:pt x="273431" y="140970"/>
                </a:moveTo>
                <a:lnTo>
                  <a:pt x="254254" y="140970"/>
                </a:lnTo>
                <a:lnTo>
                  <a:pt x="254655" y="146685"/>
                </a:lnTo>
                <a:lnTo>
                  <a:pt x="255397" y="151257"/>
                </a:lnTo>
                <a:lnTo>
                  <a:pt x="256413" y="154940"/>
                </a:lnTo>
                <a:lnTo>
                  <a:pt x="275844" y="154940"/>
                </a:lnTo>
                <a:lnTo>
                  <a:pt x="274193" y="148336"/>
                </a:lnTo>
                <a:lnTo>
                  <a:pt x="273431" y="143256"/>
                </a:lnTo>
                <a:lnTo>
                  <a:pt x="273431" y="140970"/>
                </a:lnTo>
                <a:close/>
              </a:path>
              <a:path w="824229" h="200025">
                <a:moveTo>
                  <a:pt x="280948" y="98044"/>
                </a:moveTo>
                <a:lnTo>
                  <a:pt x="261366" y="98044"/>
                </a:lnTo>
                <a:lnTo>
                  <a:pt x="259794" y="105874"/>
                </a:lnTo>
                <a:lnTo>
                  <a:pt x="257937" y="112776"/>
                </a:lnTo>
                <a:lnTo>
                  <a:pt x="227584" y="142621"/>
                </a:lnTo>
                <a:lnTo>
                  <a:pt x="252346" y="142621"/>
                </a:lnTo>
                <a:lnTo>
                  <a:pt x="254254" y="140970"/>
                </a:lnTo>
                <a:lnTo>
                  <a:pt x="273431" y="140970"/>
                </a:lnTo>
                <a:lnTo>
                  <a:pt x="273448" y="133985"/>
                </a:lnTo>
                <a:lnTo>
                  <a:pt x="274447" y="126873"/>
                </a:lnTo>
                <a:lnTo>
                  <a:pt x="276479" y="118110"/>
                </a:lnTo>
                <a:lnTo>
                  <a:pt x="280948" y="98044"/>
                </a:lnTo>
                <a:close/>
              </a:path>
              <a:path w="824229" h="200025">
                <a:moveTo>
                  <a:pt x="243078" y="40132"/>
                </a:moveTo>
                <a:lnTo>
                  <a:pt x="204666" y="53976"/>
                </a:lnTo>
                <a:lnTo>
                  <a:pt x="191897" y="74676"/>
                </a:lnTo>
                <a:lnTo>
                  <a:pt x="211200" y="76327"/>
                </a:lnTo>
                <a:lnTo>
                  <a:pt x="213487" y="69723"/>
                </a:lnTo>
                <a:lnTo>
                  <a:pt x="217297" y="64770"/>
                </a:lnTo>
                <a:lnTo>
                  <a:pt x="222376" y="61214"/>
                </a:lnTo>
                <a:lnTo>
                  <a:pt x="227457" y="57531"/>
                </a:lnTo>
                <a:lnTo>
                  <a:pt x="234061" y="55753"/>
                </a:lnTo>
                <a:lnTo>
                  <a:pt x="282552" y="55753"/>
                </a:lnTo>
                <a:lnTo>
                  <a:pt x="282194" y="54991"/>
                </a:lnTo>
                <a:lnTo>
                  <a:pt x="275971" y="50165"/>
                </a:lnTo>
                <a:lnTo>
                  <a:pt x="269349" y="45757"/>
                </a:lnTo>
                <a:lnTo>
                  <a:pt x="261667" y="42624"/>
                </a:lnTo>
                <a:lnTo>
                  <a:pt x="252914" y="40753"/>
                </a:lnTo>
                <a:lnTo>
                  <a:pt x="243078" y="40132"/>
                </a:lnTo>
                <a:close/>
              </a:path>
              <a:path w="824229" h="200025">
                <a:moveTo>
                  <a:pt x="339725" y="42672"/>
                </a:moveTo>
                <a:lnTo>
                  <a:pt x="322453" y="42672"/>
                </a:lnTo>
                <a:lnTo>
                  <a:pt x="298958" y="154940"/>
                </a:lnTo>
                <a:lnTo>
                  <a:pt x="318135" y="154940"/>
                </a:lnTo>
                <a:lnTo>
                  <a:pt x="328930" y="102743"/>
                </a:lnTo>
                <a:lnTo>
                  <a:pt x="332051" y="90836"/>
                </a:lnTo>
                <a:lnTo>
                  <a:pt x="335899" y="80835"/>
                </a:lnTo>
                <a:lnTo>
                  <a:pt x="340485" y="72739"/>
                </a:lnTo>
                <a:lnTo>
                  <a:pt x="345821" y="66548"/>
                </a:lnTo>
                <a:lnTo>
                  <a:pt x="351304" y="62230"/>
                </a:lnTo>
                <a:lnTo>
                  <a:pt x="335661" y="62230"/>
                </a:lnTo>
                <a:lnTo>
                  <a:pt x="339725" y="42672"/>
                </a:lnTo>
                <a:close/>
              </a:path>
              <a:path w="824229" h="200025">
                <a:moveTo>
                  <a:pt x="404797" y="55880"/>
                </a:moveTo>
                <a:lnTo>
                  <a:pt x="376809" y="55880"/>
                </a:lnTo>
                <a:lnTo>
                  <a:pt x="380619" y="57023"/>
                </a:lnTo>
                <a:lnTo>
                  <a:pt x="383159" y="59436"/>
                </a:lnTo>
                <a:lnTo>
                  <a:pt x="385699" y="61722"/>
                </a:lnTo>
                <a:lnTo>
                  <a:pt x="386969" y="64770"/>
                </a:lnTo>
                <a:lnTo>
                  <a:pt x="386969" y="71755"/>
                </a:lnTo>
                <a:lnTo>
                  <a:pt x="386207" y="76962"/>
                </a:lnTo>
                <a:lnTo>
                  <a:pt x="384810" y="83820"/>
                </a:lnTo>
                <a:lnTo>
                  <a:pt x="369824" y="154940"/>
                </a:lnTo>
                <a:lnTo>
                  <a:pt x="389000" y="154940"/>
                </a:lnTo>
                <a:lnTo>
                  <a:pt x="403225" y="86995"/>
                </a:lnTo>
                <a:lnTo>
                  <a:pt x="405130" y="77978"/>
                </a:lnTo>
                <a:lnTo>
                  <a:pt x="405984" y="71755"/>
                </a:lnTo>
                <a:lnTo>
                  <a:pt x="406019" y="59055"/>
                </a:lnTo>
                <a:lnTo>
                  <a:pt x="404797" y="55880"/>
                </a:lnTo>
                <a:close/>
              </a:path>
              <a:path w="824229" h="200025">
                <a:moveTo>
                  <a:pt x="385953" y="40132"/>
                </a:moveTo>
                <a:lnTo>
                  <a:pt x="369950" y="40132"/>
                </a:lnTo>
                <a:lnTo>
                  <a:pt x="363347" y="41910"/>
                </a:lnTo>
                <a:lnTo>
                  <a:pt x="335661" y="62230"/>
                </a:lnTo>
                <a:lnTo>
                  <a:pt x="351304" y="62230"/>
                </a:lnTo>
                <a:lnTo>
                  <a:pt x="351748" y="61880"/>
                </a:lnTo>
                <a:lnTo>
                  <a:pt x="358092" y="58547"/>
                </a:lnTo>
                <a:lnTo>
                  <a:pt x="364841" y="56546"/>
                </a:lnTo>
                <a:lnTo>
                  <a:pt x="371983" y="55880"/>
                </a:lnTo>
                <a:lnTo>
                  <a:pt x="404797" y="55880"/>
                </a:lnTo>
                <a:lnTo>
                  <a:pt x="403479" y="52451"/>
                </a:lnTo>
                <a:lnTo>
                  <a:pt x="398272" y="47625"/>
                </a:lnTo>
                <a:lnTo>
                  <a:pt x="393065" y="42672"/>
                </a:lnTo>
                <a:lnTo>
                  <a:pt x="385953" y="40132"/>
                </a:lnTo>
                <a:close/>
              </a:path>
              <a:path w="824229" h="200025">
                <a:moveTo>
                  <a:pt x="460121" y="42672"/>
                </a:moveTo>
                <a:lnTo>
                  <a:pt x="442849" y="42672"/>
                </a:lnTo>
                <a:lnTo>
                  <a:pt x="419354" y="154940"/>
                </a:lnTo>
                <a:lnTo>
                  <a:pt x="438531" y="154940"/>
                </a:lnTo>
                <a:lnTo>
                  <a:pt x="449325" y="102743"/>
                </a:lnTo>
                <a:lnTo>
                  <a:pt x="452447" y="90836"/>
                </a:lnTo>
                <a:lnTo>
                  <a:pt x="456295" y="80835"/>
                </a:lnTo>
                <a:lnTo>
                  <a:pt x="460881" y="72739"/>
                </a:lnTo>
                <a:lnTo>
                  <a:pt x="466217" y="66548"/>
                </a:lnTo>
                <a:lnTo>
                  <a:pt x="471700" y="62230"/>
                </a:lnTo>
                <a:lnTo>
                  <a:pt x="456057" y="62230"/>
                </a:lnTo>
                <a:lnTo>
                  <a:pt x="460121" y="42672"/>
                </a:lnTo>
                <a:close/>
              </a:path>
              <a:path w="824229" h="200025">
                <a:moveTo>
                  <a:pt x="525193" y="55880"/>
                </a:moveTo>
                <a:lnTo>
                  <a:pt x="497205" y="55880"/>
                </a:lnTo>
                <a:lnTo>
                  <a:pt x="501015" y="57023"/>
                </a:lnTo>
                <a:lnTo>
                  <a:pt x="503555" y="59436"/>
                </a:lnTo>
                <a:lnTo>
                  <a:pt x="506095" y="61722"/>
                </a:lnTo>
                <a:lnTo>
                  <a:pt x="507365" y="64770"/>
                </a:lnTo>
                <a:lnTo>
                  <a:pt x="507365" y="71755"/>
                </a:lnTo>
                <a:lnTo>
                  <a:pt x="506603" y="76962"/>
                </a:lnTo>
                <a:lnTo>
                  <a:pt x="505206" y="83820"/>
                </a:lnTo>
                <a:lnTo>
                  <a:pt x="490220" y="154940"/>
                </a:lnTo>
                <a:lnTo>
                  <a:pt x="509397" y="154940"/>
                </a:lnTo>
                <a:lnTo>
                  <a:pt x="523621" y="86995"/>
                </a:lnTo>
                <a:lnTo>
                  <a:pt x="525526" y="77978"/>
                </a:lnTo>
                <a:lnTo>
                  <a:pt x="526380" y="71755"/>
                </a:lnTo>
                <a:lnTo>
                  <a:pt x="526415" y="59055"/>
                </a:lnTo>
                <a:lnTo>
                  <a:pt x="525193" y="55880"/>
                </a:lnTo>
                <a:close/>
              </a:path>
              <a:path w="824229" h="200025">
                <a:moveTo>
                  <a:pt x="506349" y="40132"/>
                </a:moveTo>
                <a:lnTo>
                  <a:pt x="490347" y="40132"/>
                </a:lnTo>
                <a:lnTo>
                  <a:pt x="483743" y="41910"/>
                </a:lnTo>
                <a:lnTo>
                  <a:pt x="456057" y="62230"/>
                </a:lnTo>
                <a:lnTo>
                  <a:pt x="471700" y="62230"/>
                </a:lnTo>
                <a:lnTo>
                  <a:pt x="472144" y="61880"/>
                </a:lnTo>
                <a:lnTo>
                  <a:pt x="478488" y="58547"/>
                </a:lnTo>
                <a:lnTo>
                  <a:pt x="485237" y="56546"/>
                </a:lnTo>
                <a:lnTo>
                  <a:pt x="492379" y="55880"/>
                </a:lnTo>
                <a:lnTo>
                  <a:pt x="525193" y="55880"/>
                </a:lnTo>
                <a:lnTo>
                  <a:pt x="523875" y="52451"/>
                </a:lnTo>
                <a:lnTo>
                  <a:pt x="518668" y="47625"/>
                </a:lnTo>
                <a:lnTo>
                  <a:pt x="513461" y="42672"/>
                </a:lnTo>
                <a:lnTo>
                  <a:pt x="506349" y="40132"/>
                </a:lnTo>
                <a:close/>
              </a:path>
              <a:path w="824229" h="200025">
                <a:moveTo>
                  <a:pt x="590423" y="0"/>
                </a:moveTo>
                <a:lnTo>
                  <a:pt x="571500" y="0"/>
                </a:lnTo>
                <a:lnTo>
                  <a:pt x="566928" y="21717"/>
                </a:lnTo>
                <a:lnTo>
                  <a:pt x="585978" y="21717"/>
                </a:lnTo>
                <a:lnTo>
                  <a:pt x="590423" y="0"/>
                </a:lnTo>
                <a:close/>
              </a:path>
              <a:path w="824229" h="200025">
                <a:moveTo>
                  <a:pt x="581660" y="42672"/>
                </a:moveTo>
                <a:lnTo>
                  <a:pt x="562483" y="42672"/>
                </a:lnTo>
                <a:lnTo>
                  <a:pt x="538988" y="154940"/>
                </a:lnTo>
                <a:lnTo>
                  <a:pt x="558165" y="154940"/>
                </a:lnTo>
                <a:lnTo>
                  <a:pt x="581660" y="42672"/>
                </a:lnTo>
                <a:close/>
              </a:path>
              <a:path w="824229" h="200025">
                <a:moveTo>
                  <a:pt x="629285" y="42672"/>
                </a:moveTo>
                <a:lnTo>
                  <a:pt x="612013" y="42672"/>
                </a:lnTo>
                <a:lnTo>
                  <a:pt x="588518" y="154940"/>
                </a:lnTo>
                <a:lnTo>
                  <a:pt x="607695" y="154940"/>
                </a:lnTo>
                <a:lnTo>
                  <a:pt x="618490" y="102743"/>
                </a:lnTo>
                <a:lnTo>
                  <a:pt x="621611" y="90836"/>
                </a:lnTo>
                <a:lnTo>
                  <a:pt x="625459" y="80835"/>
                </a:lnTo>
                <a:lnTo>
                  <a:pt x="630045" y="72739"/>
                </a:lnTo>
                <a:lnTo>
                  <a:pt x="635381" y="66548"/>
                </a:lnTo>
                <a:lnTo>
                  <a:pt x="640864" y="62230"/>
                </a:lnTo>
                <a:lnTo>
                  <a:pt x="625221" y="62230"/>
                </a:lnTo>
                <a:lnTo>
                  <a:pt x="629285" y="42672"/>
                </a:lnTo>
                <a:close/>
              </a:path>
              <a:path w="824229" h="200025">
                <a:moveTo>
                  <a:pt x="694357" y="55880"/>
                </a:moveTo>
                <a:lnTo>
                  <a:pt x="666369" y="55880"/>
                </a:lnTo>
                <a:lnTo>
                  <a:pt x="670179" y="57023"/>
                </a:lnTo>
                <a:lnTo>
                  <a:pt x="672719" y="59436"/>
                </a:lnTo>
                <a:lnTo>
                  <a:pt x="675259" y="61722"/>
                </a:lnTo>
                <a:lnTo>
                  <a:pt x="676529" y="64770"/>
                </a:lnTo>
                <a:lnTo>
                  <a:pt x="676529" y="71755"/>
                </a:lnTo>
                <a:lnTo>
                  <a:pt x="675767" y="76962"/>
                </a:lnTo>
                <a:lnTo>
                  <a:pt x="674370" y="83820"/>
                </a:lnTo>
                <a:lnTo>
                  <a:pt x="659384" y="154940"/>
                </a:lnTo>
                <a:lnTo>
                  <a:pt x="678561" y="154940"/>
                </a:lnTo>
                <a:lnTo>
                  <a:pt x="692785" y="86995"/>
                </a:lnTo>
                <a:lnTo>
                  <a:pt x="694690" y="77978"/>
                </a:lnTo>
                <a:lnTo>
                  <a:pt x="695544" y="71755"/>
                </a:lnTo>
                <a:lnTo>
                  <a:pt x="695579" y="59055"/>
                </a:lnTo>
                <a:lnTo>
                  <a:pt x="694357" y="55880"/>
                </a:lnTo>
                <a:close/>
              </a:path>
              <a:path w="824229" h="200025">
                <a:moveTo>
                  <a:pt x="675513" y="40132"/>
                </a:moveTo>
                <a:lnTo>
                  <a:pt x="659511" y="40132"/>
                </a:lnTo>
                <a:lnTo>
                  <a:pt x="652907" y="41910"/>
                </a:lnTo>
                <a:lnTo>
                  <a:pt x="625221" y="62230"/>
                </a:lnTo>
                <a:lnTo>
                  <a:pt x="640864" y="62230"/>
                </a:lnTo>
                <a:lnTo>
                  <a:pt x="641308" y="61880"/>
                </a:lnTo>
                <a:lnTo>
                  <a:pt x="647652" y="58547"/>
                </a:lnTo>
                <a:lnTo>
                  <a:pt x="654401" y="56546"/>
                </a:lnTo>
                <a:lnTo>
                  <a:pt x="661543" y="55880"/>
                </a:lnTo>
                <a:lnTo>
                  <a:pt x="694357" y="55880"/>
                </a:lnTo>
                <a:lnTo>
                  <a:pt x="693039" y="52451"/>
                </a:lnTo>
                <a:lnTo>
                  <a:pt x="687832" y="47625"/>
                </a:lnTo>
                <a:lnTo>
                  <a:pt x="682625" y="42672"/>
                </a:lnTo>
                <a:lnTo>
                  <a:pt x="675513" y="40132"/>
                </a:lnTo>
                <a:close/>
              </a:path>
              <a:path w="824229" h="200025">
                <a:moveTo>
                  <a:pt x="707898" y="165100"/>
                </a:moveTo>
                <a:lnTo>
                  <a:pt x="707517" y="167132"/>
                </a:lnTo>
                <a:lnTo>
                  <a:pt x="707427" y="176657"/>
                </a:lnTo>
                <a:lnTo>
                  <a:pt x="708914" y="181737"/>
                </a:lnTo>
                <a:lnTo>
                  <a:pt x="741045" y="199898"/>
                </a:lnTo>
                <a:lnTo>
                  <a:pt x="759460" y="199898"/>
                </a:lnTo>
                <a:lnTo>
                  <a:pt x="767715" y="197993"/>
                </a:lnTo>
                <a:lnTo>
                  <a:pt x="781939" y="190627"/>
                </a:lnTo>
                <a:lnTo>
                  <a:pt x="787526" y="185547"/>
                </a:lnTo>
                <a:lnTo>
                  <a:pt x="788370" y="184150"/>
                </a:lnTo>
                <a:lnTo>
                  <a:pt x="742442" y="184150"/>
                </a:lnTo>
                <a:lnTo>
                  <a:pt x="737997" y="183261"/>
                </a:lnTo>
                <a:lnTo>
                  <a:pt x="734441" y="181737"/>
                </a:lnTo>
                <a:lnTo>
                  <a:pt x="731901" y="180594"/>
                </a:lnTo>
                <a:lnTo>
                  <a:pt x="729996" y="178943"/>
                </a:lnTo>
                <a:lnTo>
                  <a:pt x="728778" y="176530"/>
                </a:lnTo>
                <a:lnTo>
                  <a:pt x="727583" y="174498"/>
                </a:lnTo>
                <a:lnTo>
                  <a:pt x="727076" y="171205"/>
                </a:lnTo>
                <a:lnTo>
                  <a:pt x="727201" y="166878"/>
                </a:lnTo>
                <a:lnTo>
                  <a:pt x="707898" y="165100"/>
                </a:lnTo>
                <a:close/>
              </a:path>
              <a:path w="824229" h="200025">
                <a:moveTo>
                  <a:pt x="803575" y="139827"/>
                </a:moveTo>
                <a:lnTo>
                  <a:pt x="783971" y="139827"/>
                </a:lnTo>
                <a:lnTo>
                  <a:pt x="782066" y="148971"/>
                </a:lnTo>
                <a:lnTo>
                  <a:pt x="779920" y="158113"/>
                </a:lnTo>
                <a:lnTo>
                  <a:pt x="747903" y="184150"/>
                </a:lnTo>
                <a:lnTo>
                  <a:pt x="788370" y="184150"/>
                </a:lnTo>
                <a:lnTo>
                  <a:pt x="801243" y="151003"/>
                </a:lnTo>
                <a:lnTo>
                  <a:pt x="803575" y="139827"/>
                </a:lnTo>
                <a:close/>
              </a:path>
              <a:path w="824229" h="200025">
                <a:moveTo>
                  <a:pt x="768476" y="40132"/>
                </a:moveTo>
                <a:lnTo>
                  <a:pt x="731196" y="58293"/>
                </a:lnTo>
                <a:lnTo>
                  <a:pt x="712894" y="97692"/>
                </a:lnTo>
                <a:lnTo>
                  <a:pt x="712343" y="106934"/>
                </a:lnTo>
                <a:lnTo>
                  <a:pt x="713057" y="117792"/>
                </a:lnTo>
                <a:lnTo>
                  <a:pt x="736615" y="151796"/>
                </a:lnTo>
                <a:lnTo>
                  <a:pt x="752221" y="154940"/>
                </a:lnTo>
                <a:lnTo>
                  <a:pt x="760503" y="153989"/>
                </a:lnTo>
                <a:lnTo>
                  <a:pt x="768572" y="151145"/>
                </a:lnTo>
                <a:lnTo>
                  <a:pt x="776402" y="146421"/>
                </a:lnTo>
                <a:lnTo>
                  <a:pt x="783971" y="139827"/>
                </a:lnTo>
                <a:lnTo>
                  <a:pt x="803575" y="139827"/>
                </a:lnTo>
                <a:lnTo>
                  <a:pt x="803681" y="139319"/>
                </a:lnTo>
                <a:lnTo>
                  <a:pt x="751205" y="139319"/>
                </a:lnTo>
                <a:lnTo>
                  <a:pt x="746887" y="137922"/>
                </a:lnTo>
                <a:lnTo>
                  <a:pt x="731774" y="112903"/>
                </a:lnTo>
                <a:lnTo>
                  <a:pt x="731774" y="101600"/>
                </a:lnTo>
                <a:lnTo>
                  <a:pt x="732663" y="96266"/>
                </a:lnTo>
                <a:lnTo>
                  <a:pt x="734784" y="88820"/>
                </a:lnTo>
                <a:lnTo>
                  <a:pt x="736600" y="82042"/>
                </a:lnTo>
                <a:lnTo>
                  <a:pt x="764286" y="55626"/>
                </a:lnTo>
                <a:lnTo>
                  <a:pt x="798600" y="55626"/>
                </a:lnTo>
                <a:lnTo>
                  <a:pt x="795944" y="51919"/>
                </a:lnTo>
                <a:lnTo>
                  <a:pt x="788066" y="45370"/>
                </a:lnTo>
                <a:lnTo>
                  <a:pt x="778902" y="41441"/>
                </a:lnTo>
                <a:lnTo>
                  <a:pt x="768476" y="40132"/>
                </a:lnTo>
                <a:close/>
              </a:path>
              <a:path w="824229" h="200025">
                <a:moveTo>
                  <a:pt x="798600" y="55626"/>
                </a:moveTo>
                <a:lnTo>
                  <a:pt x="776478" y="55626"/>
                </a:lnTo>
                <a:lnTo>
                  <a:pt x="782828" y="58293"/>
                </a:lnTo>
                <a:lnTo>
                  <a:pt x="792988" y="69215"/>
                </a:lnTo>
                <a:lnTo>
                  <a:pt x="795528" y="76581"/>
                </a:lnTo>
                <a:lnTo>
                  <a:pt x="795528" y="85852"/>
                </a:lnTo>
                <a:lnTo>
                  <a:pt x="783161" y="124253"/>
                </a:lnTo>
                <a:lnTo>
                  <a:pt x="762381" y="139319"/>
                </a:lnTo>
                <a:lnTo>
                  <a:pt x="803681" y="139319"/>
                </a:lnTo>
                <a:lnTo>
                  <a:pt x="820006" y="61087"/>
                </a:lnTo>
                <a:lnTo>
                  <a:pt x="802513" y="61087"/>
                </a:lnTo>
                <a:lnTo>
                  <a:pt x="798600" y="55626"/>
                </a:lnTo>
                <a:close/>
              </a:path>
              <a:path w="824229" h="200025">
                <a:moveTo>
                  <a:pt x="823849" y="42672"/>
                </a:moveTo>
                <a:lnTo>
                  <a:pt x="806323" y="42672"/>
                </a:lnTo>
                <a:lnTo>
                  <a:pt x="802513" y="61087"/>
                </a:lnTo>
                <a:lnTo>
                  <a:pt x="820006" y="61087"/>
                </a:lnTo>
                <a:lnTo>
                  <a:pt x="823849" y="42672"/>
                </a:lnTo>
                <a:close/>
              </a:path>
            </a:pathLst>
          </a:custGeom>
          <a:solidFill>
            <a:srgbClr val="000000">
              <a:alpha val="79998"/>
            </a:srgbClr>
          </a:solidFill>
        </p:spPr>
        <p:txBody>
          <a:bodyPr wrap="square" lIns="0" tIns="0" rIns="0" bIns="0" rtlCol="0"/>
          <a:lstStyle/>
          <a:p>
            <a:endParaRPr/>
          </a:p>
        </p:txBody>
      </p:sp>
      <p:grpSp>
        <p:nvGrpSpPr>
          <p:cNvPr id="18" name="object 18"/>
          <p:cNvGrpSpPr/>
          <p:nvPr/>
        </p:nvGrpSpPr>
        <p:grpSpPr>
          <a:xfrm>
            <a:off x="8061197" y="2379726"/>
            <a:ext cx="717550" cy="203200"/>
            <a:chOff x="8061197" y="2379726"/>
            <a:chExt cx="717550" cy="203200"/>
          </a:xfrm>
        </p:grpSpPr>
        <p:sp>
          <p:nvSpPr>
            <p:cNvPr id="19" name="object 19"/>
            <p:cNvSpPr/>
            <p:nvPr/>
          </p:nvSpPr>
          <p:spPr>
            <a:xfrm>
              <a:off x="8061197" y="2379726"/>
              <a:ext cx="617855" cy="203200"/>
            </a:xfrm>
            <a:custGeom>
              <a:avLst/>
              <a:gdLst/>
              <a:ahLst/>
              <a:cxnLst/>
              <a:rect l="l" t="t" r="r" b="b"/>
              <a:pathLst>
                <a:path w="617854" h="203200">
                  <a:moveTo>
                    <a:pt x="160759" y="58420"/>
                  </a:moveTo>
                  <a:lnTo>
                    <a:pt x="128777" y="58420"/>
                  </a:lnTo>
                  <a:lnTo>
                    <a:pt x="135254" y="60198"/>
                  </a:lnTo>
                  <a:lnTo>
                    <a:pt x="139700" y="63753"/>
                  </a:lnTo>
                  <a:lnTo>
                    <a:pt x="143001" y="66294"/>
                  </a:lnTo>
                  <a:lnTo>
                    <a:pt x="144652" y="69850"/>
                  </a:lnTo>
                  <a:lnTo>
                    <a:pt x="144608" y="77977"/>
                  </a:lnTo>
                  <a:lnTo>
                    <a:pt x="104521" y="91566"/>
                  </a:lnTo>
                  <a:lnTo>
                    <a:pt x="96393" y="92201"/>
                  </a:lnTo>
                  <a:lnTo>
                    <a:pt x="92075" y="93090"/>
                  </a:lnTo>
                  <a:lnTo>
                    <a:pt x="85217" y="94361"/>
                  </a:lnTo>
                  <a:lnTo>
                    <a:pt x="79501" y="96393"/>
                  </a:lnTo>
                  <a:lnTo>
                    <a:pt x="74802" y="99313"/>
                  </a:lnTo>
                  <a:lnTo>
                    <a:pt x="69976" y="102235"/>
                  </a:lnTo>
                  <a:lnTo>
                    <a:pt x="66294" y="106172"/>
                  </a:lnTo>
                  <a:lnTo>
                    <a:pt x="63373" y="110998"/>
                  </a:lnTo>
                  <a:lnTo>
                    <a:pt x="60578" y="115824"/>
                  </a:lnTo>
                  <a:lnTo>
                    <a:pt x="59054" y="121285"/>
                  </a:lnTo>
                  <a:lnTo>
                    <a:pt x="59054" y="137160"/>
                  </a:lnTo>
                  <a:lnTo>
                    <a:pt x="93599" y="160147"/>
                  </a:lnTo>
                  <a:lnTo>
                    <a:pt x="100583" y="160147"/>
                  </a:lnTo>
                  <a:lnTo>
                    <a:pt x="107187" y="158876"/>
                  </a:lnTo>
                  <a:lnTo>
                    <a:pt x="119379" y="153543"/>
                  </a:lnTo>
                  <a:lnTo>
                    <a:pt x="125856" y="149351"/>
                  </a:lnTo>
                  <a:lnTo>
                    <a:pt x="130553" y="145287"/>
                  </a:lnTo>
                  <a:lnTo>
                    <a:pt x="92582" y="145287"/>
                  </a:lnTo>
                  <a:lnTo>
                    <a:pt x="87375" y="143637"/>
                  </a:lnTo>
                  <a:lnTo>
                    <a:pt x="83693" y="140208"/>
                  </a:lnTo>
                  <a:lnTo>
                    <a:pt x="80009" y="136651"/>
                  </a:lnTo>
                  <a:lnTo>
                    <a:pt x="78104" y="132334"/>
                  </a:lnTo>
                  <a:lnTo>
                    <a:pt x="78104" y="122936"/>
                  </a:lnTo>
                  <a:lnTo>
                    <a:pt x="79248" y="119252"/>
                  </a:lnTo>
                  <a:lnTo>
                    <a:pt x="81748" y="115824"/>
                  </a:lnTo>
                  <a:lnTo>
                    <a:pt x="83947" y="112649"/>
                  </a:lnTo>
                  <a:lnTo>
                    <a:pt x="87375" y="110236"/>
                  </a:lnTo>
                  <a:lnTo>
                    <a:pt x="96520" y="107187"/>
                  </a:lnTo>
                  <a:lnTo>
                    <a:pt x="104394" y="105918"/>
                  </a:lnTo>
                  <a:lnTo>
                    <a:pt x="122681" y="104394"/>
                  </a:lnTo>
                  <a:lnTo>
                    <a:pt x="127888" y="103759"/>
                  </a:lnTo>
                  <a:lnTo>
                    <a:pt x="130936" y="103124"/>
                  </a:lnTo>
                  <a:lnTo>
                    <a:pt x="133984" y="102615"/>
                  </a:lnTo>
                  <a:lnTo>
                    <a:pt x="136778" y="101853"/>
                  </a:lnTo>
                  <a:lnTo>
                    <a:pt x="139573" y="100711"/>
                  </a:lnTo>
                  <a:lnTo>
                    <a:pt x="159155" y="100711"/>
                  </a:lnTo>
                  <a:lnTo>
                    <a:pt x="160908" y="92837"/>
                  </a:lnTo>
                  <a:lnTo>
                    <a:pt x="162559" y="84962"/>
                  </a:lnTo>
                  <a:lnTo>
                    <a:pt x="163449" y="77977"/>
                  </a:lnTo>
                  <a:lnTo>
                    <a:pt x="163329" y="63881"/>
                  </a:lnTo>
                  <a:lnTo>
                    <a:pt x="160759" y="58420"/>
                  </a:lnTo>
                  <a:close/>
                </a:path>
                <a:path w="617854" h="203200">
                  <a:moveTo>
                    <a:pt x="39497" y="60198"/>
                  </a:moveTo>
                  <a:lnTo>
                    <a:pt x="20320" y="60198"/>
                  </a:lnTo>
                  <a:lnTo>
                    <a:pt x="0" y="157607"/>
                  </a:lnTo>
                  <a:lnTo>
                    <a:pt x="19050" y="157607"/>
                  </a:lnTo>
                  <a:lnTo>
                    <a:pt x="39497" y="60198"/>
                  </a:lnTo>
                  <a:close/>
                </a:path>
                <a:path w="617854" h="203200">
                  <a:moveTo>
                    <a:pt x="151637" y="143637"/>
                  </a:moveTo>
                  <a:lnTo>
                    <a:pt x="132460" y="143637"/>
                  </a:lnTo>
                  <a:lnTo>
                    <a:pt x="132862" y="149351"/>
                  </a:lnTo>
                  <a:lnTo>
                    <a:pt x="133603" y="153924"/>
                  </a:lnTo>
                  <a:lnTo>
                    <a:pt x="134620" y="157607"/>
                  </a:lnTo>
                  <a:lnTo>
                    <a:pt x="154050" y="157607"/>
                  </a:lnTo>
                  <a:lnTo>
                    <a:pt x="152400" y="151002"/>
                  </a:lnTo>
                  <a:lnTo>
                    <a:pt x="151637" y="145923"/>
                  </a:lnTo>
                  <a:lnTo>
                    <a:pt x="151637" y="143637"/>
                  </a:lnTo>
                  <a:close/>
                </a:path>
                <a:path w="617854" h="203200">
                  <a:moveTo>
                    <a:pt x="159155" y="100711"/>
                  </a:moveTo>
                  <a:lnTo>
                    <a:pt x="139573" y="100711"/>
                  </a:lnTo>
                  <a:lnTo>
                    <a:pt x="138001" y="108541"/>
                  </a:lnTo>
                  <a:lnTo>
                    <a:pt x="136144" y="115443"/>
                  </a:lnTo>
                  <a:lnTo>
                    <a:pt x="105791" y="145287"/>
                  </a:lnTo>
                  <a:lnTo>
                    <a:pt x="130553" y="145287"/>
                  </a:lnTo>
                  <a:lnTo>
                    <a:pt x="132460" y="143637"/>
                  </a:lnTo>
                  <a:lnTo>
                    <a:pt x="151637" y="143637"/>
                  </a:lnTo>
                  <a:lnTo>
                    <a:pt x="151655" y="136651"/>
                  </a:lnTo>
                  <a:lnTo>
                    <a:pt x="152653" y="129539"/>
                  </a:lnTo>
                  <a:lnTo>
                    <a:pt x="154685" y="120776"/>
                  </a:lnTo>
                  <a:lnTo>
                    <a:pt x="159155" y="100711"/>
                  </a:lnTo>
                  <a:close/>
                </a:path>
                <a:path w="617854" h="203200">
                  <a:moveTo>
                    <a:pt x="121284" y="42799"/>
                  </a:moveTo>
                  <a:lnTo>
                    <a:pt x="82873" y="56643"/>
                  </a:lnTo>
                  <a:lnTo>
                    <a:pt x="70103" y="77343"/>
                  </a:lnTo>
                  <a:lnTo>
                    <a:pt x="89407" y="78994"/>
                  </a:lnTo>
                  <a:lnTo>
                    <a:pt x="91694" y="72389"/>
                  </a:lnTo>
                  <a:lnTo>
                    <a:pt x="95503" y="67437"/>
                  </a:lnTo>
                  <a:lnTo>
                    <a:pt x="100583" y="63881"/>
                  </a:lnTo>
                  <a:lnTo>
                    <a:pt x="105663" y="60198"/>
                  </a:lnTo>
                  <a:lnTo>
                    <a:pt x="112268" y="58420"/>
                  </a:lnTo>
                  <a:lnTo>
                    <a:pt x="160759" y="58420"/>
                  </a:lnTo>
                  <a:lnTo>
                    <a:pt x="160400" y="57658"/>
                  </a:lnTo>
                  <a:lnTo>
                    <a:pt x="154177" y="52832"/>
                  </a:lnTo>
                  <a:lnTo>
                    <a:pt x="147556" y="48424"/>
                  </a:lnTo>
                  <a:lnTo>
                    <a:pt x="139874" y="45291"/>
                  </a:lnTo>
                  <a:lnTo>
                    <a:pt x="131121" y="43420"/>
                  </a:lnTo>
                  <a:lnTo>
                    <a:pt x="121284" y="42799"/>
                  </a:lnTo>
                  <a:close/>
                </a:path>
                <a:path w="617854" h="203200">
                  <a:moveTo>
                    <a:pt x="63880" y="45338"/>
                  </a:moveTo>
                  <a:lnTo>
                    <a:pt x="6350" y="45338"/>
                  </a:lnTo>
                  <a:lnTo>
                    <a:pt x="3301" y="60198"/>
                  </a:lnTo>
                  <a:lnTo>
                    <a:pt x="60832" y="60198"/>
                  </a:lnTo>
                  <a:lnTo>
                    <a:pt x="63880" y="45338"/>
                  </a:lnTo>
                  <a:close/>
                </a:path>
                <a:path w="617854" h="203200">
                  <a:moveTo>
                    <a:pt x="62102" y="0"/>
                  </a:moveTo>
                  <a:lnTo>
                    <a:pt x="50292" y="0"/>
                  </a:lnTo>
                  <a:lnTo>
                    <a:pt x="44830" y="1143"/>
                  </a:lnTo>
                  <a:lnTo>
                    <a:pt x="36702" y="5714"/>
                  </a:lnTo>
                  <a:lnTo>
                    <a:pt x="33781" y="8636"/>
                  </a:lnTo>
                  <a:lnTo>
                    <a:pt x="32003" y="12191"/>
                  </a:lnTo>
                  <a:lnTo>
                    <a:pt x="30099" y="15748"/>
                  </a:lnTo>
                  <a:lnTo>
                    <a:pt x="28448" y="21462"/>
                  </a:lnTo>
                  <a:lnTo>
                    <a:pt x="26670" y="29463"/>
                  </a:lnTo>
                  <a:lnTo>
                    <a:pt x="23495" y="45338"/>
                  </a:lnTo>
                  <a:lnTo>
                    <a:pt x="42545" y="45338"/>
                  </a:lnTo>
                  <a:lnTo>
                    <a:pt x="45084" y="33274"/>
                  </a:lnTo>
                  <a:lnTo>
                    <a:pt x="46481" y="26415"/>
                  </a:lnTo>
                  <a:lnTo>
                    <a:pt x="48132" y="21971"/>
                  </a:lnTo>
                  <a:lnTo>
                    <a:pt x="50165" y="20065"/>
                  </a:lnTo>
                  <a:lnTo>
                    <a:pt x="52070" y="18161"/>
                  </a:lnTo>
                  <a:lnTo>
                    <a:pt x="54863" y="17272"/>
                  </a:lnTo>
                  <a:lnTo>
                    <a:pt x="75453" y="17272"/>
                  </a:lnTo>
                  <a:lnTo>
                    <a:pt x="78358" y="3175"/>
                  </a:lnTo>
                  <a:lnTo>
                    <a:pt x="69215" y="1015"/>
                  </a:lnTo>
                  <a:lnTo>
                    <a:pt x="62102" y="0"/>
                  </a:lnTo>
                  <a:close/>
                </a:path>
                <a:path w="617854" h="203200">
                  <a:moveTo>
                    <a:pt x="75453" y="17272"/>
                  </a:moveTo>
                  <a:lnTo>
                    <a:pt x="62992" y="17272"/>
                  </a:lnTo>
                  <a:lnTo>
                    <a:pt x="68452" y="18161"/>
                  </a:lnTo>
                  <a:lnTo>
                    <a:pt x="74929" y="19812"/>
                  </a:lnTo>
                  <a:lnTo>
                    <a:pt x="75453" y="17272"/>
                  </a:lnTo>
                  <a:close/>
                </a:path>
                <a:path w="617854" h="203200">
                  <a:moveTo>
                    <a:pt x="227202" y="2666"/>
                  </a:moveTo>
                  <a:lnTo>
                    <a:pt x="208025" y="2666"/>
                  </a:lnTo>
                  <a:lnTo>
                    <a:pt x="175641" y="157607"/>
                  </a:lnTo>
                  <a:lnTo>
                    <a:pt x="194818" y="157607"/>
                  </a:lnTo>
                  <a:lnTo>
                    <a:pt x="227202" y="2666"/>
                  </a:lnTo>
                  <a:close/>
                </a:path>
                <a:path w="617854" h="203200">
                  <a:moveTo>
                    <a:pt x="275971" y="2666"/>
                  </a:moveTo>
                  <a:lnTo>
                    <a:pt x="256794" y="2666"/>
                  </a:lnTo>
                  <a:lnTo>
                    <a:pt x="224408" y="157607"/>
                  </a:lnTo>
                  <a:lnTo>
                    <a:pt x="243585" y="157607"/>
                  </a:lnTo>
                  <a:lnTo>
                    <a:pt x="275971" y="2666"/>
                  </a:lnTo>
                  <a:close/>
                </a:path>
                <a:path w="617854" h="203200">
                  <a:moveTo>
                    <a:pt x="378691" y="58420"/>
                  </a:moveTo>
                  <a:lnTo>
                    <a:pt x="346709" y="58420"/>
                  </a:lnTo>
                  <a:lnTo>
                    <a:pt x="353186" y="60198"/>
                  </a:lnTo>
                  <a:lnTo>
                    <a:pt x="357631" y="63753"/>
                  </a:lnTo>
                  <a:lnTo>
                    <a:pt x="360933" y="66294"/>
                  </a:lnTo>
                  <a:lnTo>
                    <a:pt x="362457" y="69850"/>
                  </a:lnTo>
                  <a:lnTo>
                    <a:pt x="362420" y="77977"/>
                  </a:lnTo>
                  <a:lnTo>
                    <a:pt x="322452" y="91566"/>
                  </a:lnTo>
                  <a:lnTo>
                    <a:pt x="314325" y="92201"/>
                  </a:lnTo>
                  <a:lnTo>
                    <a:pt x="310006" y="93090"/>
                  </a:lnTo>
                  <a:lnTo>
                    <a:pt x="303149" y="94361"/>
                  </a:lnTo>
                  <a:lnTo>
                    <a:pt x="297433" y="96393"/>
                  </a:lnTo>
                  <a:lnTo>
                    <a:pt x="292734" y="99313"/>
                  </a:lnTo>
                  <a:lnTo>
                    <a:pt x="287908" y="102235"/>
                  </a:lnTo>
                  <a:lnTo>
                    <a:pt x="284225" y="106172"/>
                  </a:lnTo>
                  <a:lnTo>
                    <a:pt x="281304" y="110998"/>
                  </a:lnTo>
                  <a:lnTo>
                    <a:pt x="278510" y="115824"/>
                  </a:lnTo>
                  <a:lnTo>
                    <a:pt x="276986" y="121285"/>
                  </a:lnTo>
                  <a:lnTo>
                    <a:pt x="276986" y="137160"/>
                  </a:lnTo>
                  <a:lnTo>
                    <a:pt x="311530" y="160147"/>
                  </a:lnTo>
                  <a:lnTo>
                    <a:pt x="318516" y="160147"/>
                  </a:lnTo>
                  <a:lnTo>
                    <a:pt x="325120" y="158876"/>
                  </a:lnTo>
                  <a:lnTo>
                    <a:pt x="337311" y="153543"/>
                  </a:lnTo>
                  <a:lnTo>
                    <a:pt x="343788" y="149351"/>
                  </a:lnTo>
                  <a:lnTo>
                    <a:pt x="348485" y="145287"/>
                  </a:lnTo>
                  <a:lnTo>
                    <a:pt x="310515" y="145287"/>
                  </a:lnTo>
                  <a:lnTo>
                    <a:pt x="305307" y="143637"/>
                  </a:lnTo>
                  <a:lnTo>
                    <a:pt x="301625" y="140208"/>
                  </a:lnTo>
                  <a:lnTo>
                    <a:pt x="297942" y="136651"/>
                  </a:lnTo>
                  <a:lnTo>
                    <a:pt x="296036" y="132334"/>
                  </a:lnTo>
                  <a:lnTo>
                    <a:pt x="296036" y="122936"/>
                  </a:lnTo>
                  <a:lnTo>
                    <a:pt x="297179" y="119252"/>
                  </a:lnTo>
                  <a:lnTo>
                    <a:pt x="299680" y="115824"/>
                  </a:lnTo>
                  <a:lnTo>
                    <a:pt x="301878" y="112649"/>
                  </a:lnTo>
                  <a:lnTo>
                    <a:pt x="305307" y="110236"/>
                  </a:lnTo>
                  <a:lnTo>
                    <a:pt x="314451" y="107187"/>
                  </a:lnTo>
                  <a:lnTo>
                    <a:pt x="322325" y="105918"/>
                  </a:lnTo>
                  <a:lnTo>
                    <a:pt x="340613" y="104394"/>
                  </a:lnTo>
                  <a:lnTo>
                    <a:pt x="345821" y="103759"/>
                  </a:lnTo>
                  <a:lnTo>
                    <a:pt x="348869" y="103124"/>
                  </a:lnTo>
                  <a:lnTo>
                    <a:pt x="351917" y="102615"/>
                  </a:lnTo>
                  <a:lnTo>
                    <a:pt x="354710" y="101853"/>
                  </a:lnTo>
                  <a:lnTo>
                    <a:pt x="357504" y="100711"/>
                  </a:lnTo>
                  <a:lnTo>
                    <a:pt x="377087" y="100711"/>
                  </a:lnTo>
                  <a:lnTo>
                    <a:pt x="380619" y="84962"/>
                  </a:lnTo>
                  <a:lnTo>
                    <a:pt x="381270" y="78994"/>
                  </a:lnTo>
                  <a:lnTo>
                    <a:pt x="381201" y="63753"/>
                  </a:lnTo>
                  <a:lnTo>
                    <a:pt x="378691" y="58420"/>
                  </a:lnTo>
                  <a:close/>
                </a:path>
                <a:path w="617854" h="203200">
                  <a:moveTo>
                    <a:pt x="369570" y="143637"/>
                  </a:moveTo>
                  <a:lnTo>
                    <a:pt x="350393" y="143637"/>
                  </a:lnTo>
                  <a:lnTo>
                    <a:pt x="350794" y="149351"/>
                  </a:lnTo>
                  <a:lnTo>
                    <a:pt x="351535" y="153924"/>
                  </a:lnTo>
                  <a:lnTo>
                    <a:pt x="352551" y="157607"/>
                  </a:lnTo>
                  <a:lnTo>
                    <a:pt x="371982" y="157607"/>
                  </a:lnTo>
                  <a:lnTo>
                    <a:pt x="370331" y="151002"/>
                  </a:lnTo>
                  <a:lnTo>
                    <a:pt x="369570" y="145923"/>
                  </a:lnTo>
                  <a:lnTo>
                    <a:pt x="369570" y="143637"/>
                  </a:lnTo>
                  <a:close/>
                </a:path>
                <a:path w="617854" h="203200">
                  <a:moveTo>
                    <a:pt x="377087" y="100711"/>
                  </a:moveTo>
                  <a:lnTo>
                    <a:pt x="357504" y="100711"/>
                  </a:lnTo>
                  <a:lnTo>
                    <a:pt x="355933" y="108541"/>
                  </a:lnTo>
                  <a:lnTo>
                    <a:pt x="354075" y="115443"/>
                  </a:lnTo>
                  <a:lnTo>
                    <a:pt x="323723" y="145287"/>
                  </a:lnTo>
                  <a:lnTo>
                    <a:pt x="348485" y="145287"/>
                  </a:lnTo>
                  <a:lnTo>
                    <a:pt x="350393" y="143637"/>
                  </a:lnTo>
                  <a:lnTo>
                    <a:pt x="369570" y="143637"/>
                  </a:lnTo>
                  <a:lnTo>
                    <a:pt x="369587" y="136651"/>
                  </a:lnTo>
                  <a:lnTo>
                    <a:pt x="370585" y="129539"/>
                  </a:lnTo>
                  <a:lnTo>
                    <a:pt x="372618" y="120776"/>
                  </a:lnTo>
                  <a:lnTo>
                    <a:pt x="377087" y="100711"/>
                  </a:lnTo>
                  <a:close/>
                </a:path>
                <a:path w="617854" h="203200">
                  <a:moveTo>
                    <a:pt x="339217" y="42799"/>
                  </a:moveTo>
                  <a:lnTo>
                    <a:pt x="300805" y="56643"/>
                  </a:lnTo>
                  <a:lnTo>
                    <a:pt x="288035" y="77343"/>
                  </a:lnTo>
                  <a:lnTo>
                    <a:pt x="307340" y="78994"/>
                  </a:lnTo>
                  <a:lnTo>
                    <a:pt x="309625" y="72389"/>
                  </a:lnTo>
                  <a:lnTo>
                    <a:pt x="313435" y="67437"/>
                  </a:lnTo>
                  <a:lnTo>
                    <a:pt x="318516" y="63881"/>
                  </a:lnTo>
                  <a:lnTo>
                    <a:pt x="323596" y="60198"/>
                  </a:lnTo>
                  <a:lnTo>
                    <a:pt x="330200" y="58420"/>
                  </a:lnTo>
                  <a:lnTo>
                    <a:pt x="378691" y="58420"/>
                  </a:lnTo>
                  <a:lnTo>
                    <a:pt x="378332" y="57658"/>
                  </a:lnTo>
                  <a:lnTo>
                    <a:pt x="372109" y="52832"/>
                  </a:lnTo>
                  <a:lnTo>
                    <a:pt x="365488" y="48424"/>
                  </a:lnTo>
                  <a:lnTo>
                    <a:pt x="357806" y="45291"/>
                  </a:lnTo>
                  <a:lnTo>
                    <a:pt x="349053" y="43420"/>
                  </a:lnTo>
                  <a:lnTo>
                    <a:pt x="339217" y="42799"/>
                  </a:lnTo>
                  <a:close/>
                </a:path>
                <a:path w="617854" h="203200">
                  <a:moveTo>
                    <a:pt x="497331" y="183007"/>
                  </a:moveTo>
                  <a:lnTo>
                    <a:pt x="496188" y="200913"/>
                  </a:lnTo>
                  <a:lnTo>
                    <a:pt x="500379" y="202437"/>
                  </a:lnTo>
                  <a:lnTo>
                    <a:pt x="504698" y="203200"/>
                  </a:lnTo>
                  <a:lnTo>
                    <a:pt x="516127" y="203200"/>
                  </a:lnTo>
                  <a:lnTo>
                    <a:pt x="538494" y="184658"/>
                  </a:lnTo>
                  <a:lnTo>
                    <a:pt x="505078" y="184658"/>
                  </a:lnTo>
                  <a:lnTo>
                    <a:pt x="501269" y="184150"/>
                  </a:lnTo>
                  <a:lnTo>
                    <a:pt x="497331" y="183007"/>
                  </a:lnTo>
                  <a:close/>
                </a:path>
                <a:path w="617854" h="203200">
                  <a:moveTo>
                    <a:pt x="534543" y="45338"/>
                  </a:moveTo>
                  <a:lnTo>
                    <a:pt x="515747" y="45338"/>
                  </a:lnTo>
                  <a:lnTo>
                    <a:pt x="534543" y="157861"/>
                  </a:lnTo>
                  <a:lnTo>
                    <a:pt x="528320" y="168910"/>
                  </a:lnTo>
                  <a:lnTo>
                    <a:pt x="524636" y="175260"/>
                  </a:lnTo>
                  <a:lnTo>
                    <a:pt x="521334" y="179704"/>
                  </a:lnTo>
                  <a:lnTo>
                    <a:pt x="518159" y="181990"/>
                  </a:lnTo>
                  <a:lnTo>
                    <a:pt x="515874" y="183769"/>
                  </a:lnTo>
                  <a:lnTo>
                    <a:pt x="512699" y="184658"/>
                  </a:lnTo>
                  <a:lnTo>
                    <a:pt x="538494" y="184658"/>
                  </a:lnTo>
                  <a:lnTo>
                    <a:pt x="540970" y="181012"/>
                  </a:lnTo>
                  <a:lnTo>
                    <a:pt x="545973" y="172465"/>
                  </a:lnTo>
                  <a:lnTo>
                    <a:pt x="566652" y="135762"/>
                  </a:lnTo>
                  <a:lnTo>
                    <a:pt x="547370" y="135762"/>
                  </a:lnTo>
                  <a:lnTo>
                    <a:pt x="546185" y="125261"/>
                  </a:lnTo>
                  <a:lnTo>
                    <a:pt x="545375" y="118745"/>
                  </a:lnTo>
                  <a:lnTo>
                    <a:pt x="544139" y="109656"/>
                  </a:lnTo>
                  <a:lnTo>
                    <a:pt x="543051" y="102108"/>
                  </a:lnTo>
                  <a:lnTo>
                    <a:pt x="534543" y="45338"/>
                  </a:lnTo>
                  <a:close/>
                </a:path>
                <a:path w="617854" h="203200">
                  <a:moveTo>
                    <a:pt x="459231" y="42799"/>
                  </a:moveTo>
                  <a:lnTo>
                    <a:pt x="421864" y="57261"/>
                  </a:lnTo>
                  <a:lnTo>
                    <a:pt x="401875" y="97012"/>
                  </a:lnTo>
                  <a:lnTo>
                    <a:pt x="400158" y="116712"/>
                  </a:lnTo>
                  <a:lnTo>
                    <a:pt x="400764" y="125261"/>
                  </a:lnTo>
                  <a:lnTo>
                    <a:pt x="424513" y="157194"/>
                  </a:lnTo>
                  <a:lnTo>
                    <a:pt x="441071" y="160147"/>
                  </a:lnTo>
                  <a:lnTo>
                    <a:pt x="449312" y="159506"/>
                  </a:lnTo>
                  <a:lnTo>
                    <a:pt x="457088" y="157591"/>
                  </a:lnTo>
                  <a:lnTo>
                    <a:pt x="464413" y="154414"/>
                  </a:lnTo>
                  <a:lnTo>
                    <a:pt x="471297" y="149987"/>
                  </a:lnTo>
                  <a:lnTo>
                    <a:pt x="476321" y="145287"/>
                  </a:lnTo>
                  <a:lnTo>
                    <a:pt x="435228" y="145287"/>
                  </a:lnTo>
                  <a:lnTo>
                    <a:pt x="430022" y="143001"/>
                  </a:lnTo>
                  <a:lnTo>
                    <a:pt x="425703" y="138175"/>
                  </a:lnTo>
                  <a:lnTo>
                    <a:pt x="421512" y="133350"/>
                  </a:lnTo>
                  <a:lnTo>
                    <a:pt x="419392" y="126364"/>
                  </a:lnTo>
                  <a:lnTo>
                    <a:pt x="419416" y="115188"/>
                  </a:lnTo>
                  <a:lnTo>
                    <a:pt x="429942" y="75056"/>
                  </a:lnTo>
                  <a:lnTo>
                    <a:pt x="449833" y="58547"/>
                  </a:lnTo>
                  <a:lnTo>
                    <a:pt x="492516" y="58547"/>
                  </a:lnTo>
                  <a:lnTo>
                    <a:pt x="487933" y="53086"/>
                  </a:lnTo>
                  <a:lnTo>
                    <a:pt x="482145" y="48585"/>
                  </a:lnTo>
                  <a:lnTo>
                    <a:pt x="475440" y="45370"/>
                  </a:lnTo>
                  <a:lnTo>
                    <a:pt x="467806" y="43441"/>
                  </a:lnTo>
                  <a:lnTo>
                    <a:pt x="459231" y="42799"/>
                  </a:lnTo>
                  <a:close/>
                </a:path>
                <a:path w="617854" h="203200">
                  <a:moveTo>
                    <a:pt x="472567" y="116712"/>
                  </a:moveTo>
                  <a:lnTo>
                    <a:pt x="447548" y="145287"/>
                  </a:lnTo>
                  <a:lnTo>
                    <a:pt x="476321" y="145287"/>
                  </a:lnTo>
                  <a:lnTo>
                    <a:pt x="477510" y="144176"/>
                  </a:lnTo>
                  <a:lnTo>
                    <a:pt x="482996" y="137032"/>
                  </a:lnTo>
                  <a:lnTo>
                    <a:pt x="487745" y="128555"/>
                  </a:lnTo>
                  <a:lnTo>
                    <a:pt x="491744" y="118745"/>
                  </a:lnTo>
                  <a:lnTo>
                    <a:pt x="472567" y="116712"/>
                  </a:lnTo>
                  <a:close/>
                </a:path>
                <a:path w="617854" h="203200">
                  <a:moveTo>
                    <a:pt x="617601" y="45338"/>
                  </a:moveTo>
                  <a:lnTo>
                    <a:pt x="597534" y="45338"/>
                  </a:lnTo>
                  <a:lnTo>
                    <a:pt x="547370" y="135762"/>
                  </a:lnTo>
                  <a:lnTo>
                    <a:pt x="566652" y="135762"/>
                  </a:lnTo>
                  <a:lnTo>
                    <a:pt x="617601" y="45338"/>
                  </a:lnTo>
                  <a:close/>
                </a:path>
                <a:path w="617854" h="203200">
                  <a:moveTo>
                    <a:pt x="492516" y="58547"/>
                  </a:moveTo>
                  <a:lnTo>
                    <a:pt x="464057" y="58547"/>
                  </a:lnTo>
                  <a:lnTo>
                    <a:pt x="469392" y="60578"/>
                  </a:lnTo>
                  <a:lnTo>
                    <a:pt x="473455" y="64643"/>
                  </a:lnTo>
                  <a:lnTo>
                    <a:pt x="477520" y="68579"/>
                  </a:lnTo>
                  <a:lnTo>
                    <a:pt x="479551" y="74168"/>
                  </a:lnTo>
                  <a:lnTo>
                    <a:pt x="479678" y="81279"/>
                  </a:lnTo>
                  <a:lnTo>
                    <a:pt x="498475" y="80010"/>
                  </a:lnTo>
                  <a:lnTo>
                    <a:pt x="497810" y="72034"/>
                  </a:lnTo>
                  <a:lnTo>
                    <a:pt x="495823" y="64881"/>
                  </a:lnTo>
                  <a:lnTo>
                    <a:pt x="492516" y="58547"/>
                  </a:lnTo>
                  <a:close/>
                </a:path>
              </a:pathLst>
            </a:custGeom>
            <a:solidFill>
              <a:srgbClr val="000000">
                <a:alpha val="79998"/>
              </a:srgbClr>
            </a:solidFill>
          </p:spPr>
          <p:txBody>
            <a:bodyPr wrap="square" lIns="0" tIns="0" rIns="0" bIns="0" rtlCol="0"/>
            <a:lstStyle/>
            <a:p>
              <a:endParaRPr/>
            </a:p>
          </p:txBody>
        </p:sp>
        <p:pic>
          <p:nvPicPr>
            <p:cNvPr id="20" name="object 20"/>
            <p:cNvPicPr/>
            <p:nvPr/>
          </p:nvPicPr>
          <p:blipFill>
            <a:blip r:embed="rId12" cstate="print"/>
            <a:stretch>
              <a:fillRect/>
            </a:stretch>
          </p:blipFill>
          <p:spPr>
            <a:xfrm>
              <a:off x="8678671" y="2379726"/>
              <a:ext cx="99822" cy="203200"/>
            </a:xfrm>
            <a:prstGeom prst="rect">
              <a:avLst/>
            </a:prstGeom>
          </p:spPr>
        </p:pic>
      </p:grpSp>
      <p:sp>
        <p:nvSpPr>
          <p:cNvPr id="21" name="object 21"/>
          <p:cNvSpPr/>
          <p:nvPr/>
        </p:nvSpPr>
        <p:spPr>
          <a:xfrm>
            <a:off x="6400165" y="2847720"/>
            <a:ext cx="53975" cy="53975"/>
          </a:xfrm>
          <a:custGeom>
            <a:avLst/>
            <a:gdLst/>
            <a:ahLst/>
            <a:cxnLst/>
            <a:rect l="l" t="t" r="r" b="b"/>
            <a:pathLst>
              <a:path w="53975" h="53975">
                <a:moveTo>
                  <a:pt x="34162" y="0"/>
                </a:moveTo>
                <a:lnTo>
                  <a:pt x="19431" y="0"/>
                </a:lnTo>
                <a:lnTo>
                  <a:pt x="13208" y="2666"/>
                </a:lnTo>
                <a:lnTo>
                  <a:pt x="2667" y="13080"/>
                </a:lnTo>
                <a:lnTo>
                  <a:pt x="0" y="19303"/>
                </a:lnTo>
                <a:lnTo>
                  <a:pt x="0" y="26796"/>
                </a:lnTo>
                <a:lnTo>
                  <a:pt x="0" y="34162"/>
                </a:lnTo>
                <a:lnTo>
                  <a:pt x="2667" y="40512"/>
                </a:lnTo>
                <a:lnTo>
                  <a:pt x="13208" y="50926"/>
                </a:lnTo>
                <a:lnTo>
                  <a:pt x="19431" y="53593"/>
                </a:lnTo>
                <a:lnTo>
                  <a:pt x="34162" y="53593"/>
                </a:lnTo>
                <a:lnTo>
                  <a:pt x="40512" y="50926"/>
                </a:lnTo>
                <a:lnTo>
                  <a:pt x="50926" y="40512"/>
                </a:lnTo>
                <a:lnTo>
                  <a:pt x="53594" y="34162"/>
                </a:lnTo>
                <a:lnTo>
                  <a:pt x="53594" y="19303"/>
                </a:lnTo>
                <a:lnTo>
                  <a:pt x="50926" y="13080"/>
                </a:lnTo>
                <a:lnTo>
                  <a:pt x="40512" y="2666"/>
                </a:lnTo>
                <a:lnTo>
                  <a:pt x="34162" y="0"/>
                </a:lnTo>
                <a:close/>
              </a:path>
            </a:pathLst>
          </a:custGeom>
          <a:solidFill>
            <a:srgbClr val="000000">
              <a:alpha val="79998"/>
            </a:srgbClr>
          </a:solidFill>
        </p:spPr>
        <p:txBody>
          <a:bodyPr wrap="square" lIns="0" tIns="0" rIns="0" bIns="0" rtlCol="0"/>
          <a:lstStyle/>
          <a:p>
            <a:endParaRPr/>
          </a:p>
        </p:txBody>
      </p:sp>
      <p:pic>
        <p:nvPicPr>
          <p:cNvPr id="22" name="object 22"/>
          <p:cNvPicPr/>
          <p:nvPr/>
        </p:nvPicPr>
        <p:blipFill>
          <a:blip r:embed="rId13" cstate="print"/>
          <a:stretch>
            <a:fillRect/>
          </a:stretch>
        </p:blipFill>
        <p:spPr>
          <a:xfrm>
            <a:off x="6633082" y="2795397"/>
            <a:ext cx="4047871" cy="200532"/>
          </a:xfrm>
          <a:prstGeom prst="rect">
            <a:avLst/>
          </a:prstGeom>
        </p:spPr>
      </p:pic>
      <p:pic>
        <p:nvPicPr>
          <p:cNvPr id="23" name="object 23"/>
          <p:cNvPicPr/>
          <p:nvPr/>
        </p:nvPicPr>
        <p:blipFill>
          <a:blip r:embed="rId14" cstate="print"/>
          <a:stretch>
            <a:fillRect/>
          </a:stretch>
        </p:blipFill>
        <p:spPr>
          <a:xfrm>
            <a:off x="6631558" y="3120517"/>
            <a:ext cx="217297" cy="157861"/>
          </a:xfrm>
          <a:prstGeom prst="rect">
            <a:avLst/>
          </a:prstGeom>
        </p:spPr>
      </p:pic>
      <p:pic>
        <p:nvPicPr>
          <p:cNvPr id="24" name="object 24"/>
          <p:cNvPicPr/>
          <p:nvPr/>
        </p:nvPicPr>
        <p:blipFill>
          <a:blip r:embed="rId15" cstate="print"/>
          <a:stretch>
            <a:fillRect/>
          </a:stretch>
        </p:blipFill>
        <p:spPr>
          <a:xfrm>
            <a:off x="6924040" y="3077717"/>
            <a:ext cx="3556105" cy="203200"/>
          </a:xfrm>
          <a:prstGeom prst="rect">
            <a:avLst/>
          </a:prstGeom>
        </p:spPr>
      </p:pic>
      <p:sp>
        <p:nvSpPr>
          <p:cNvPr id="25" name="object 25"/>
          <p:cNvSpPr/>
          <p:nvPr/>
        </p:nvSpPr>
        <p:spPr>
          <a:xfrm>
            <a:off x="10560818" y="3077717"/>
            <a:ext cx="389255" cy="203200"/>
          </a:xfrm>
          <a:custGeom>
            <a:avLst/>
            <a:gdLst/>
            <a:ahLst/>
            <a:cxnLst/>
            <a:rect l="l" t="t" r="r" b="b"/>
            <a:pathLst>
              <a:path w="389254" h="203200">
                <a:moveTo>
                  <a:pt x="51048" y="0"/>
                </a:moveTo>
                <a:lnTo>
                  <a:pt x="37459" y="0"/>
                </a:lnTo>
                <a:lnTo>
                  <a:pt x="28195" y="13317"/>
                </a:lnTo>
                <a:lnTo>
                  <a:pt x="8122" y="53340"/>
                </a:lnTo>
                <a:lnTo>
                  <a:pt x="0" y="101600"/>
                </a:lnTo>
                <a:lnTo>
                  <a:pt x="662" y="115639"/>
                </a:lnTo>
                <a:lnTo>
                  <a:pt x="10789" y="156591"/>
                </a:lnTo>
                <a:lnTo>
                  <a:pt x="29880" y="192791"/>
                </a:lnTo>
                <a:lnTo>
                  <a:pt x="37459" y="203200"/>
                </a:lnTo>
                <a:lnTo>
                  <a:pt x="51048" y="203200"/>
                </a:lnTo>
                <a:lnTo>
                  <a:pt x="37286" y="177788"/>
                </a:lnTo>
                <a:lnTo>
                  <a:pt x="27441" y="152400"/>
                </a:lnTo>
                <a:lnTo>
                  <a:pt x="21526" y="127011"/>
                </a:lnTo>
                <a:lnTo>
                  <a:pt x="19552" y="101600"/>
                </a:lnTo>
                <a:lnTo>
                  <a:pt x="19835" y="91620"/>
                </a:lnTo>
                <a:lnTo>
                  <a:pt x="26048" y="54014"/>
                </a:lnTo>
                <a:lnTo>
                  <a:pt x="45211" y="10241"/>
                </a:lnTo>
                <a:lnTo>
                  <a:pt x="51048" y="0"/>
                </a:lnTo>
                <a:close/>
              </a:path>
              <a:path w="389254" h="203200">
                <a:moveTo>
                  <a:pt x="112383" y="143510"/>
                </a:moveTo>
                <a:lnTo>
                  <a:pt x="90291" y="143510"/>
                </a:lnTo>
                <a:lnTo>
                  <a:pt x="96456" y="150770"/>
                </a:lnTo>
                <a:lnTo>
                  <a:pt x="103705" y="155971"/>
                </a:lnTo>
                <a:lnTo>
                  <a:pt x="112025" y="159101"/>
                </a:lnTo>
                <a:lnTo>
                  <a:pt x="121406" y="160147"/>
                </a:lnTo>
                <a:lnTo>
                  <a:pt x="131050" y="159168"/>
                </a:lnTo>
                <a:lnTo>
                  <a:pt x="139979" y="156225"/>
                </a:lnTo>
                <a:lnTo>
                  <a:pt x="148195" y="151306"/>
                </a:lnTo>
                <a:lnTo>
                  <a:pt x="155558" y="144526"/>
                </a:lnTo>
                <a:lnTo>
                  <a:pt x="119882" y="144526"/>
                </a:lnTo>
                <a:lnTo>
                  <a:pt x="112591" y="143599"/>
                </a:lnTo>
                <a:lnTo>
                  <a:pt x="112383" y="143510"/>
                </a:lnTo>
                <a:close/>
              </a:path>
              <a:path w="389254" h="203200">
                <a:moveTo>
                  <a:pt x="91688" y="2667"/>
                </a:moveTo>
                <a:lnTo>
                  <a:pt x="72638" y="2667"/>
                </a:lnTo>
                <a:lnTo>
                  <a:pt x="72638" y="157607"/>
                </a:lnTo>
                <a:lnTo>
                  <a:pt x="90291" y="157607"/>
                </a:lnTo>
                <a:lnTo>
                  <a:pt x="90291" y="143510"/>
                </a:lnTo>
                <a:lnTo>
                  <a:pt x="112383" y="143510"/>
                </a:lnTo>
                <a:lnTo>
                  <a:pt x="90392" y="109987"/>
                </a:lnTo>
                <a:lnTo>
                  <a:pt x="90065" y="101346"/>
                </a:lnTo>
                <a:lnTo>
                  <a:pt x="90082" y="99822"/>
                </a:lnTo>
                <a:lnTo>
                  <a:pt x="105277" y="62103"/>
                </a:lnTo>
                <a:lnTo>
                  <a:pt x="112389" y="58420"/>
                </a:lnTo>
                <a:lnTo>
                  <a:pt x="156924" y="58420"/>
                </a:lnTo>
                <a:lnTo>
                  <a:pt x="156531" y="57912"/>
                </a:lnTo>
                <a:lnTo>
                  <a:pt x="91688" y="57912"/>
                </a:lnTo>
                <a:lnTo>
                  <a:pt x="91688" y="2667"/>
                </a:lnTo>
                <a:close/>
              </a:path>
              <a:path w="389254" h="203200">
                <a:moveTo>
                  <a:pt x="156924" y="58420"/>
                </a:moveTo>
                <a:lnTo>
                  <a:pt x="128899" y="58420"/>
                </a:lnTo>
                <a:lnTo>
                  <a:pt x="136011" y="61976"/>
                </a:lnTo>
                <a:lnTo>
                  <a:pt x="141853" y="68961"/>
                </a:lnTo>
                <a:lnTo>
                  <a:pt x="150489" y="101346"/>
                </a:lnTo>
                <a:lnTo>
                  <a:pt x="149919" y="111440"/>
                </a:lnTo>
                <a:lnTo>
                  <a:pt x="128137" y="144526"/>
                </a:lnTo>
                <a:lnTo>
                  <a:pt x="155558" y="144526"/>
                </a:lnTo>
                <a:lnTo>
                  <a:pt x="169820" y="101346"/>
                </a:lnTo>
                <a:lnTo>
                  <a:pt x="169814" y="90987"/>
                </a:lnTo>
                <a:lnTo>
                  <a:pt x="168777" y="84074"/>
                </a:lnTo>
                <a:lnTo>
                  <a:pt x="166618" y="76962"/>
                </a:lnTo>
                <a:lnTo>
                  <a:pt x="164332" y="69850"/>
                </a:lnTo>
                <a:lnTo>
                  <a:pt x="161157" y="63754"/>
                </a:lnTo>
                <a:lnTo>
                  <a:pt x="156924" y="58420"/>
                </a:lnTo>
                <a:close/>
              </a:path>
              <a:path w="389254" h="203200">
                <a:moveTo>
                  <a:pt x="129280" y="42799"/>
                </a:moveTo>
                <a:lnTo>
                  <a:pt x="122422" y="42799"/>
                </a:lnTo>
                <a:lnTo>
                  <a:pt x="113494" y="43749"/>
                </a:lnTo>
                <a:lnTo>
                  <a:pt x="105388" y="46593"/>
                </a:lnTo>
                <a:lnTo>
                  <a:pt x="98115" y="51317"/>
                </a:lnTo>
                <a:lnTo>
                  <a:pt x="91688" y="57912"/>
                </a:lnTo>
                <a:lnTo>
                  <a:pt x="156531" y="57912"/>
                </a:lnTo>
                <a:lnTo>
                  <a:pt x="153283" y="53721"/>
                </a:lnTo>
                <a:lnTo>
                  <a:pt x="148203" y="49784"/>
                </a:lnTo>
                <a:lnTo>
                  <a:pt x="135884" y="44196"/>
                </a:lnTo>
                <a:lnTo>
                  <a:pt x="129280" y="42799"/>
                </a:lnTo>
                <a:close/>
              </a:path>
              <a:path w="389254" h="203200">
                <a:moveTo>
                  <a:pt x="212211" y="2667"/>
                </a:moveTo>
                <a:lnTo>
                  <a:pt x="193288" y="2667"/>
                </a:lnTo>
                <a:lnTo>
                  <a:pt x="193288" y="24511"/>
                </a:lnTo>
                <a:lnTo>
                  <a:pt x="212211" y="24511"/>
                </a:lnTo>
                <a:lnTo>
                  <a:pt x="212211" y="2667"/>
                </a:lnTo>
                <a:close/>
              </a:path>
              <a:path w="389254" h="203200">
                <a:moveTo>
                  <a:pt x="212211" y="45339"/>
                </a:moveTo>
                <a:lnTo>
                  <a:pt x="193288" y="45339"/>
                </a:lnTo>
                <a:lnTo>
                  <a:pt x="193288" y="157607"/>
                </a:lnTo>
                <a:lnTo>
                  <a:pt x="212211" y="157607"/>
                </a:lnTo>
                <a:lnTo>
                  <a:pt x="212211" y="45339"/>
                </a:lnTo>
                <a:close/>
              </a:path>
              <a:path w="389254" h="203200">
                <a:moveTo>
                  <a:pt x="260471" y="2667"/>
                </a:moveTo>
                <a:lnTo>
                  <a:pt x="241548" y="2667"/>
                </a:lnTo>
                <a:lnTo>
                  <a:pt x="241548" y="157607"/>
                </a:lnTo>
                <a:lnTo>
                  <a:pt x="260471" y="157607"/>
                </a:lnTo>
                <a:lnTo>
                  <a:pt x="260471" y="2667"/>
                </a:lnTo>
                <a:close/>
              </a:path>
              <a:path w="389254" h="203200">
                <a:moveTo>
                  <a:pt x="336163" y="42799"/>
                </a:moveTo>
                <a:lnTo>
                  <a:pt x="293389" y="63843"/>
                </a:lnTo>
                <a:lnTo>
                  <a:pt x="283585" y="101473"/>
                </a:lnTo>
                <a:lnTo>
                  <a:pt x="284489" y="114851"/>
                </a:lnTo>
                <a:lnTo>
                  <a:pt x="305944" y="151628"/>
                </a:lnTo>
                <a:lnTo>
                  <a:pt x="336163" y="160147"/>
                </a:lnTo>
                <a:lnTo>
                  <a:pt x="343427" y="159718"/>
                </a:lnTo>
                <a:lnTo>
                  <a:pt x="374694" y="144526"/>
                </a:lnTo>
                <a:lnTo>
                  <a:pt x="336163" y="144526"/>
                </a:lnTo>
                <a:lnTo>
                  <a:pt x="329327" y="143839"/>
                </a:lnTo>
                <a:lnTo>
                  <a:pt x="303736" y="111567"/>
                </a:lnTo>
                <a:lnTo>
                  <a:pt x="303143" y="101473"/>
                </a:lnTo>
                <a:lnTo>
                  <a:pt x="303736" y="91378"/>
                </a:lnTo>
                <a:lnTo>
                  <a:pt x="329382" y="59213"/>
                </a:lnTo>
                <a:lnTo>
                  <a:pt x="336163" y="58547"/>
                </a:lnTo>
                <a:lnTo>
                  <a:pt x="374404" y="58547"/>
                </a:lnTo>
                <a:lnTo>
                  <a:pt x="374009" y="58039"/>
                </a:lnTo>
                <a:lnTo>
                  <a:pt x="366148" y="51371"/>
                </a:lnTo>
                <a:lnTo>
                  <a:pt x="357229" y="46609"/>
                </a:lnTo>
                <a:lnTo>
                  <a:pt x="347237" y="43751"/>
                </a:lnTo>
                <a:lnTo>
                  <a:pt x="336163" y="42799"/>
                </a:lnTo>
                <a:close/>
              </a:path>
              <a:path w="389254" h="203200">
                <a:moveTo>
                  <a:pt x="374404" y="58547"/>
                </a:moveTo>
                <a:lnTo>
                  <a:pt x="336163" y="58547"/>
                </a:lnTo>
                <a:lnTo>
                  <a:pt x="342925" y="59215"/>
                </a:lnTo>
                <a:lnTo>
                  <a:pt x="349117" y="61229"/>
                </a:lnTo>
                <a:lnTo>
                  <a:pt x="369128" y="99949"/>
                </a:lnTo>
                <a:lnTo>
                  <a:pt x="369146" y="101473"/>
                </a:lnTo>
                <a:lnTo>
                  <a:pt x="368589" y="111174"/>
                </a:lnTo>
                <a:lnTo>
                  <a:pt x="342997" y="143839"/>
                </a:lnTo>
                <a:lnTo>
                  <a:pt x="336163" y="144526"/>
                </a:lnTo>
                <a:lnTo>
                  <a:pt x="374694" y="144526"/>
                </a:lnTo>
                <a:lnTo>
                  <a:pt x="388741" y="99949"/>
                </a:lnTo>
                <a:lnTo>
                  <a:pt x="387814" y="87256"/>
                </a:lnTo>
                <a:lnTo>
                  <a:pt x="385042" y="76041"/>
                </a:lnTo>
                <a:lnTo>
                  <a:pt x="380436" y="66301"/>
                </a:lnTo>
                <a:lnTo>
                  <a:pt x="374404" y="58547"/>
                </a:lnTo>
                <a:close/>
              </a:path>
            </a:pathLst>
          </a:custGeom>
          <a:solidFill>
            <a:srgbClr val="000000">
              <a:alpha val="79998"/>
            </a:srgbClr>
          </a:solidFill>
        </p:spPr>
        <p:txBody>
          <a:bodyPr wrap="square" lIns="0" tIns="0" rIns="0" bIns="0" rtlCol="0"/>
          <a:lstStyle/>
          <a:p>
            <a:endParaRPr/>
          </a:p>
        </p:txBody>
      </p:sp>
      <p:pic>
        <p:nvPicPr>
          <p:cNvPr id="26" name="object 26"/>
          <p:cNvPicPr/>
          <p:nvPr/>
        </p:nvPicPr>
        <p:blipFill>
          <a:blip r:embed="rId16" cstate="print"/>
          <a:stretch>
            <a:fillRect/>
          </a:stretch>
        </p:blipFill>
        <p:spPr>
          <a:xfrm>
            <a:off x="6623939" y="3649598"/>
            <a:ext cx="4073016" cy="201294"/>
          </a:xfrm>
          <a:prstGeom prst="rect">
            <a:avLst/>
          </a:prstGeom>
        </p:spPr>
      </p:pic>
      <p:pic>
        <p:nvPicPr>
          <p:cNvPr id="27" name="object 27"/>
          <p:cNvPicPr/>
          <p:nvPr/>
        </p:nvPicPr>
        <p:blipFill>
          <a:blip r:embed="rId17" cstate="print"/>
          <a:stretch>
            <a:fillRect/>
          </a:stretch>
        </p:blipFill>
        <p:spPr>
          <a:xfrm>
            <a:off x="6621526" y="3362705"/>
            <a:ext cx="4015994" cy="203200"/>
          </a:xfrm>
          <a:prstGeom prst="rect">
            <a:avLst/>
          </a:prstGeom>
        </p:spPr>
      </p:pic>
      <p:pic>
        <p:nvPicPr>
          <p:cNvPr id="28" name="object 28"/>
          <p:cNvPicPr/>
          <p:nvPr/>
        </p:nvPicPr>
        <p:blipFill>
          <a:blip r:embed="rId18" cstate="print"/>
          <a:stretch>
            <a:fillRect/>
          </a:stretch>
        </p:blipFill>
        <p:spPr>
          <a:xfrm>
            <a:off x="6631558" y="3934586"/>
            <a:ext cx="1962531" cy="158242"/>
          </a:xfrm>
          <a:prstGeom prst="rect">
            <a:avLst/>
          </a:prstGeom>
        </p:spPr>
      </p:pic>
      <p:sp>
        <p:nvSpPr>
          <p:cNvPr id="29" name="object 29"/>
          <p:cNvSpPr/>
          <p:nvPr/>
        </p:nvSpPr>
        <p:spPr>
          <a:xfrm>
            <a:off x="6400165" y="4399153"/>
            <a:ext cx="53975" cy="53975"/>
          </a:xfrm>
          <a:custGeom>
            <a:avLst/>
            <a:gdLst/>
            <a:ahLst/>
            <a:cxnLst/>
            <a:rect l="l" t="t" r="r" b="b"/>
            <a:pathLst>
              <a:path w="53975" h="53975">
                <a:moveTo>
                  <a:pt x="34162" y="0"/>
                </a:moveTo>
                <a:lnTo>
                  <a:pt x="19431" y="0"/>
                </a:lnTo>
                <a:lnTo>
                  <a:pt x="13208" y="2667"/>
                </a:lnTo>
                <a:lnTo>
                  <a:pt x="2667" y="13081"/>
                </a:lnTo>
                <a:lnTo>
                  <a:pt x="0" y="19304"/>
                </a:lnTo>
                <a:lnTo>
                  <a:pt x="0" y="26797"/>
                </a:lnTo>
                <a:lnTo>
                  <a:pt x="0" y="34163"/>
                </a:lnTo>
                <a:lnTo>
                  <a:pt x="2667" y="40513"/>
                </a:lnTo>
                <a:lnTo>
                  <a:pt x="13208" y="50927"/>
                </a:lnTo>
                <a:lnTo>
                  <a:pt x="19431" y="53594"/>
                </a:lnTo>
                <a:lnTo>
                  <a:pt x="34162" y="53594"/>
                </a:lnTo>
                <a:lnTo>
                  <a:pt x="40512" y="50927"/>
                </a:lnTo>
                <a:lnTo>
                  <a:pt x="50926" y="40513"/>
                </a:lnTo>
                <a:lnTo>
                  <a:pt x="53594" y="34163"/>
                </a:lnTo>
                <a:lnTo>
                  <a:pt x="53594" y="19304"/>
                </a:lnTo>
                <a:lnTo>
                  <a:pt x="50926" y="13081"/>
                </a:lnTo>
                <a:lnTo>
                  <a:pt x="40512" y="2667"/>
                </a:lnTo>
                <a:lnTo>
                  <a:pt x="34162" y="0"/>
                </a:lnTo>
                <a:close/>
              </a:path>
            </a:pathLst>
          </a:custGeom>
          <a:solidFill>
            <a:srgbClr val="000000">
              <a:alpha val="79998"/>
            </a:srgbClr>
          </a:solidFill>
        </p:spPr>
        <p:txBody>
          <a:bodyPr wrap="square" lIns="0" tIns="0" rIns="0" bIns="0" rtlCol="0"/>
          <a:lstStyle/>
          <a:p>
            <a:endParaRPr/>
          </a:p>
        </p:txBody>
      </p:sp>
      <p:pic>
        <p:nvPicPr>
          <p:cNvPr id="30" name="object 30"/>
          <p:cNvPicPr/>
          <p:nvPr/>
        </p:nvPicPr>
        <p:blipFill>
          <a:blip r:embed="rId19" cstate="print"/>
          <a:stretch>
            <a:fillRect/>
          </a:stretch>
        </p:blipFill>
        <p:spPr>
          <a:xfrm>
            <a:off x="6626986" y="4344161"/>
            <a:ext cx="1449959" cy="203200"/>
          </a:xfrm>
          <a:prstGeom prst="rect">
            <a:avLst/>
          </a:prstGeom>
        </p:spPr>
      </p:pic>
      <p:sp>
        <p:nvSpPr>
          <p:cNvPr id="31" name="object 31"/>
          <p:cNvSpPr/>
          <p:nvPr/>
        </p:nvSpPr>
        <p:spPr>
          <a:xfrm>
            <a:off x="8172704" y="4346828"/>
            <a:ext cx="1076960" cy="198120"/>
          </a:xfrm>
          <a:custGeom>
            <a:avLst/>
            <a:gdLst/>
            <a:ahLst/>
            <a:cxnLst/>
            <a:rect l="l" t="t" r="r" b="b"/>
            <a:pathLst>
              <a:path w="1076959" h="198120">
                <a:moveTo>
                  <a:pt x="27686" y="42672"/>
                </a:moveTo>
                <a:lnTo>
                  <a:pt x="0" y="42672"/>
                </a:lnTo>
                <a:lnTo>
                  <a:pt x="0" y="197612"/>
                </a:lnTo>
                <a:lnTo>
                  <a:pt x="29718" y="197612"/>
                </a:lnTo>
                <a:lnTo>
                  <a:pt x="29718" y="141097"/>
                </a:lnTo>
                <a:lnTo>
                  <a:pt x="96291" y="141097"/>
                </a:lnTo>
                <a:lnTo>
                  <a:pt x="101356" y="133858"/>
                </a:lnTo>
                <a:lnTo>
                  <a:pt x="48005" y="133858"/>
                </a:lnTo>
                <a:lnTo>
                  <a:pt x="41910" y="130937"/>
                </a:lnTo>
                <a:lnTo>
                  <a:pt x="29337" y="96901"/>
                </a:lnTo>
                <a:lnTo>
                  <a:pt x="29789" y="89189"/>
                </a:lnTo>
                <a:lnTo>
                  <a:pt x="47371" y="63627"/>
                </a:lnTo>
                <a:lnTo>
                  <a:pt x="101632" y="63627"/>
                </a:lnTo>
                <a:lnTo>
                  <a:pt x="98489" y="59182"/>
                </a:lnTo>
                <a:lnTo>
                  <a:pt x="27686" y="59182"/>
                </a:lnTo>
                <a:lnTo>
                  <a:pt x="27686" y="42672"/>
                </a:lnTo>
                <a:close/>
              </a:path>
              <a:path w="1076959" h="198120">
                <a:moveTo>
                  <a:pt x="96291" y="141097"/>
                </a:moveTo>
                <a:lnTo>
                  <a:pt x="29718" y="141097"/>
                </a:lnTo>
                <a:lnTo>
                  <a:pt x="35305" y="147066"/>
                </a:lnTo>
                <a:lnTo>
                  <a:pt x="40640" y="151257"/>
                </a:lnTo>
                <a:lnTo>
                  <a:pt x="45593" y="153797"/>
                </a:lnTo>
                <a:lnTo>
                  <a:pt x="50673" y="156210"/>
                </a:lnTo>
                <a:lnTo>
                  <a:pt x="56261" y="157480"/>
                </a:lnTo>
                <a:lnTo>
                  <a:pt x="62484" y="157480"/>
                </a:lnTo>
                <a:lnTo>
                  <a:pt x="96291" y="141097"/>
                </a:lnTo>
                <a:close/>
              </a:path>
              <a:path w="1076959" h="198120">
                <a:moveTo>
                  <a:pt x="101632" y="63627"/>
                </a:moveTo>
                <a:lnTo>
                  <a:pt x="61595" y="63627"/>
                </a:lnTo>
                <a:lnTo>
                  <a:pt x="67437" y="66548"/>
                </a:lnTo>
                <a:lnTo>
                  <a:pt x="72136" y="72136"/>
                </a:lnTo>
                <a:lnTo>
                  <a:pt x="75283" y="76993"/>
                </a:lnTo>
                <a:lnTo>
                  <a:pt x="77501" y="82994"/>
                </a:lnTo>
                <a:lnTo>
                  <a:pt x="78815" y="90138"/>
                </a:lnTo>
                <a:lnTo>
                  <a:pt x="79248" y="98425"/>
                </a:lnTo>
                <a:lnTo>
                  <a:pt x="78819" y="107207"/>
                </a:lnTo>
                <a:lnTo>
                  <a:pt x="62102" y="133858"/>
                </a:lnTo>
                <a:lnTo>
                  <a:pt x="101356" y="133858"/>
                </a:lnTo>
                <a:lnTo>
                  <a:pt x="101758" y="133282"/>
                </a:lnTo>
                <a:lnTo>
                  <a:pt x="106045" y="123158"/>
                </a:lnTo>
                <a:lnTo>
                  <a:pt x="108616" y="111462"/>
                </a:lnTo>
                <a:lnTo>
                  <a:pt x="109457" y="98425"/>
                </a:lnTo>
                <a:lnTo>
                  <a:pt x="109390" y="96901"/>
                </a:lnTo>
                <a:lnTo>
                  <a:pt x="108618" y="85217"/>
                </a:lnTo>
                <a:lnTo>
                  <a:pt x="106060" y="73787"/>
                </a:lnTo>
                <a:lnTo>
                  <a:pt x="101812" y="63881"/>
                </a:lnTo>
                <a:lnTo>
                  <a:pt x="101632" y="63627"/>
                </a:lnTo>
                <a:close/>
              </a:path>
              <a:path w="1076959" h="198120">
                <a:moveTo>
                  <a:pt x="62738" y="40132"/>
                </a:moveTo>
                <a:lnTo>
                  <a:pt x="55245" y="40132"/>
                </a:lnTo>
                <a:lnTo>
                  <a:pt x="48387" y="41910"/>
                </a:lnTo>
                <a:lnTo>
                  <a:pt x="36195" y="49022"/>
                </a:lnTo>
                <a:lnTo>
                  <a:pt x="31242" y="53594"/>
                </a:lnTo>
                <a:lnTo>
                  <a:pt x="27686" y="59182"/>
                </a:lnTo>
                <a:lnTo>
                  <a:pt x="98489" y="59182"/>
                </a:lnTo>
                <a:lnTo>
                  <a:pt x="62738" y="40132"/>
                </a:lnTo>
                <a:close/>
              </a:path>
              <a:path w="1076959" h="198120">
                <a:moveTo>
                  <a:pt x="176275" y="40132"/>
                </a:moveTo>
                <a:lnTo>
                  <a:pt x="139319" y="56007"/>
                </a:lnTo>
                <a:lnTo>
                  <a:pt x="124841" y="99695"/>
                </a:lnTo>
                <a:lnTo>
                  <a:pt x="125531" y="110835"/>
                </a:lnTo>
                <a:lnTo>
                  <a:pt x="143871" y="146710"/>
                </a:lnTo>
                <a:lnTo>
                  <a:pt x="179197" y="157480"/>
                </a:lnTo>
                <a:lnTo>
                  <a:pt x="188055" y="156954"/>
                </a:lnTo>
                <a:lnTo>
                  <a:pt x="222659" y="135255"/>
                </a:lnTo>
                <a:lnTo>
                  <a:pt x="172720" y="135255"/>
                </a:lnTo>
                <a:lnTo>
                  <a:pt x="167004" y="132842"/>
                </a:lnTo>
                <a:lnTo>
                  <a:pt x="162432" y="127889"/>
                </a:lnTo>
                <a:lnTo>
                  <a:pt x="157861" y="123063"/>
                </a:lnTo>
                <a:lnTo>
                  <a:pt x="155448" y="116205"/>
                </a:lnTo>
                <a:lnTo>
                  <a:pt x="155194" y="107442"/>
                </a:lnTo>
                <a:lnTo>
                  <a:pt x="229616" y="107442"/>
                </a:lnTo>
                <a:lnTo>
                  <a:pt x="228971" y="91416"/>
                </a:lnTo>
                <a:lnTo>
                  <a:pt x="228558" y="89154"/>
                </a:lnTo>
                <a:lnTo>
                  <a:pt x="155701" y="89154"/>
                </a:lnTo>
                <a:lnTo>
                  <a:pt x="155701" y="81153"/>
                </a:lnTo>
                <a:lnTo>
                  <a:pt x="157734" y="74676"/>
                </a:lnTo>
                <a:lnTo>
                  <a:pt x="161925" y="69977"/>
                </a:lnTo>
                <a:lnTo>
                  <a:pt x="166243" y="65278"/>
                </a:lnTo>
                <a:lnTo>
                  <a:pt x="171576" y="62865"/>
                </a:lnTo>
                <a:lnTo>
                  <a:pt x="219890" y="62865"/>
                </a:lnTo>
                <a:lnTo>
                  <a:pt x="215773" y="56769"/>
                </a:lnTo>
                <a:lnTo>
                  <a:pt x="207869" y="49508"/>
                </a:lnTo>
                <a:lnTo>
                  <a:pt x="198643" y="44307"/>
                </a:lnTo>
                <a:lnTo>
                  <a:pt x="188108" y="41177"/>
                </a:lnTo>
                <a:lnTo>
                  <a:pt x="176275" y="40132"/>
                </a:lnTo>
                <a:close/>
              </a:path>
              <a:path w="1076959" h="198120">
                <a:moveTo>
                  <a:pt x="198500" y="119253"/>
                </a:moveTo>
                <a:lnTo>
                  <a:pt x="196850" y="124841"/>
                </a:lnTo>
                <a:lnTo>
                  <a:pt x="194437" y="128905"/>
                </a:lnTo>
                <a:lnTo>
                  <a:pt x="188087" y="133985"/>
                </a:lnTo>
                <a:lnTo>
                  <a:pt x="184150" y="135255"/>
                </a:lnTo>
                <a:lnTo>
                  <a:pt x="222659" y="135255"/>
                </a:lnTo>
                <a:lnTo>
                  <a:pt x="224756" y="131826"/>
                </a:lnTo>
                <a:lnTo>
                  <a:pt x="227965" y="124206"/>
                </a:lnTo>
                <a:lnTo>
                  <a:pt x="198500" y="119253"/>
                </a:lnTo>
                <a:close/>
              </a:path>
              <a:path w="1076959" h="198120">
                <a:moveTo>
                  <a:pt x="219890" y="62865"/>
                </a:moveTo>
                <a:lnTo>
                  <a:pt x="184150" y="62865"/>
                </a:lnTo>
                <a:lnTo>
                  <a:pt x="189229" y="65151"/>
                </a:lnTo>
                <a:lnTo>
                  <a:pt x="193421" y="69596"/>
                </a:lnTo>
                <a:lnTo>
                  <a:pt x="197739" y="74041"/>
                </a:lnTo>
                <a:lnTo>
                  <a:pt x="199898" y="80645"/>
                </a:lnTo>
                <a:lnTo>
                  <a:pt x="200151" y="89154"/>
                </a:lnTo>
                <a:lnTo>
                  <a:pt x="228558" y="89154"/>
                </a:lnTo>
                <a:lnTo>
                  <a:pt x="226456" y="77628"/>
                </a:lnTo>
                <a:lnTo>
                  <a:pt x="222061" y="66079"/>
                </a:lnTo>
                <a:lnTo>
                  <a:pt x="219890" y="62865"/>
                </a:lnTo>
                <a:close/>
              </a:path>
              <a:path w="1076959" h="198120">
                <a:moveTo>
                  <a:pt x="273176" y="118364"/>
                </a:moveTo>
                <a:lnTo>
                  <a:pt x="243331" y="122936"/>
                </a:lnTo>
                <a:lnTo>
                  <a:pt x="245998" y="130510"/>
                </a:lnTo>
                <a:lnTo>
                  <a:pt x="249808" y="137239"/>
                </a:lnTo>
                <a:lnTo>
                  <a:pt x="286325" y="156906"/>
                </a:lnTo>
                <a:lnTo>
                  <a:pt x="297179" y="157480"/>
                </a:lnTo>
                <a:lnTo>
                  <a:pt x="309062" y="156789"/>
                </a:lnTo>
                <a:lnTo>
                  <a:pt x="343843" y="136017"/>
                </a:lnTo>
                <a:lnTo>
                  <a:pt x="290195" y="136017"/>
                </a:lnTo>
                <a:lnTo>
                  <a:pt x="284734" y="134493"/>
                </a:lnTo>
                <a:lnTo>
                  <a:pt x="276987" y="128524"/>
                </a:lnTo>
                <a:lnTo>
                  <a:pt x="274447" y="124206"/>
                </a:lnTo>
                <a:lnTo>
                  <a:pt x="273176" y="118364"/>
                </a:lnTo>
                <a:close/>
              </a:path>
              <a:path w="1076959" h="198120">
                <a:moveTo>
                  <a:pt x="294767" y="40132"/>
                </a:moveTo>
                <a:lnTo>
                  <a:pt x="254005" y="55405"/>
                </a:lnTo>
                <a:lnTo>
                  <a:pt x="247523" y="74676"/>
                </a:lnTo>
                <a:lnTo>
                  <a:pt x="248356" y="82266"/>
                </a:lnTo>
                <a:lnTo>
                  <a:pt x="290040" y="110466"/>
                </a:lnTo>
                <a:lnTo>
                  <a:pt x="311530" y="115570"/>
                </a:lnTo>
                <a:lnTo>
                  <a:pt x="314832" y="116840"/>
                </a:lnTo>
                <a:lnTo>
                  <a:pt x="316356" y="118237"/>
                </a:lnTo>
                <a:lnTo>
                  <a:pt x="317753" y="119761"/>
                </a:lnTo>
                <a:lnTo>
                  <a:pt x="318389" y="121666"/>
                </a:lnTo>
                <a:lnTo>
                  <a:pt x="318296" y="127321"/>
                </a:lnTo>
                <a:lnTo>
                  <a:pt x="317119" y="129794"/>
                </a:lnTo>
                <a:lnTo>
                  <a:pt x="314451" y="131826"/>
                </a:lnTo>
                <a:lnTo>
                  <a:pt x="310642" y="134620"/>
                </a:lnTo>
                <a:lnTo>
                  <a:pt x="304800" y="136017"/>
                </a:lnTo>
                <a:lnTo>
                  <a:pt x="343843" y="136017"/>
                </a:lnTo>
                <a:lnTo>
                  <a:pt x="344995" y="134207"/>
                </a:lnTo>
                <a:lnTo>
                  <a:pt x="347424" y="127321"/>
                </a:lnTo>
                <a:lnTo>
                  <a:pt x="348234" y="119888"/>
                </a:lnTo>
                <a:lnTo>
                  <a:pt x="348234" y="110363"/>
                </a:lnTo>
                <a:lnTo>
                  <a:pt x="316745" y="87413"/>
                </a:lnTo>
                <a:lnTo>
                  <a:pt x="295148" y="82057"/>
                </a:lnTo>
                <a:lnTo>
                  <a:pt x="286956" y="79819"/>
                </a:lnTo>
                <a:lnTo>
                  <a:pt x="281241" y="77866"/>
                </a:lnTo>
                <a:lnTo>
                  <a:pt x="278002" y="76200"/>
                </a:lnTo>
                <a:lnTo>
                  <a:pt x="276098" y="74676"/>
                </a:lnTo>
                <a:lnTo>
                  <a:pt x="275081" y="72898"/>
                </a:lnTo>
                <a:lnTo>
                  <a:pt x="275081" y="68326"/>
                </a:lnTo>
                <a:lnTo>
                  <a:pt x="276225" y="66294"/>
                </a:lnTo>
                <a:lnTo>
                  <a:pt x="278511" y="64770"/>
                </a:lnTo>
                <a:lnTo>
                  <a:pt x="281813" y="62611"/>
                </a:lnTo>
                <a:lnTo>
                  <a:pt x="287400" y="61468"/>
                </a:lnTo>
                <a:lnTo>
                  <a:pt x="341018" y="61468"/>
                </a:lnTo>
                <a:lnTo>
                  <a:pt x="338439" y="56975"/>
                </a:lnTo>
                <a:lnTo>
                  <a:pt x="305552" y="40606"/>
                </a:lnTo>
                <a:lnTo>
                  <a:pt x="294767" y="40132"/>
                </a:lnTo>
                <a:close/>
              </a:path>
              <a:path w="1076959" h="198120">
                <a:moveTo>
                  <a:pt x="341018" y="61468"/>
                </a:moveTo>
                <a:lnTo>
                  <a:pt x="301498" y="61468"/>
                </a:lnTo>
                <a:lnTo>
                  <a:pt x="306197" y="62738"/>
                </a:lnTo>
                <a:lnTo>
                  <a:pt x="309625" y="65024"/>
                </a:lnTo>
                <a:lnTo>
                  <a:pt x="312927" y="67310"/>
                </a:lnTo>
                <a:lnTo>
                  <a:pt x="315214" y="70739"/>
                </a:lnTo>
                <a:lnTo>
                  <a:pt x="316356" y="75057"/>
                </a:lnTo>
                <a:lnTo>
                  <a:pt x="344424" y="69850"/>
                </a:lnTo>
                <a:lnTo>
                  <a:pt x="341878" y="62966"/>
                </a:lnTo>
                <a:lnTo>
                  <a:pt x="341018" y="61468"/>
                </a:lnTo>
                <a:close/>
              </a:path>
              <a:path w="1076959" h="198120">
                <a:moveTo>
                  <a:pt x="403987" y="0"/>
                </a:moveTo>
                <a:lnTo>
                  <a:pt x="374269" y="0"/>
                </a:lnTo>
                <a:lnTo>
                  <a:pt x="374269" y="27559"/>
                </a:lnTo>
                <a:lnTo>
                  <a:pt x="403987" y="27559"/>
                </a:lnTo>
                <a:lnTo>
                  <a:pt x="403987" y="0"/>
                </a:lnTo>
                <a:close/>
              </a:path>
              <a:path w="1076959" h="198120">
                <a:moveTo>
                  <a:pt x="403987" y="42672"/>
                </a:moveTo>
                <a:lnTo>
                  <a:pt x="374269" y="42672"/>
                </a:lnTo>
                <a:lnTo>
                  <a:pt x="374269" y="154940"/>
                </a:lnTo>
                <a:lnTo>
                  <a:pt x="403987" y="154940"/>
                </a:lnTo>
                <a:lnTo>
                  <a:pt x="403987" y="42672"/>
                </a:lnTo>
                <a:close/>
              </a:path>
              <a:path w="1076959" h="198120">
                <a:moveTo>
                  <a:pt x="458850" y="42672"/>
                </a:moveTo>
                <a:lnTo>
                  <a:pt x="431419" y="42672"/>
                </a:lnTo>
                <a:lnTo>
                  <a:pt x="431419" y="154940"/>
                </a:lnTo>
                <a:lnTo>
                  <a:pt x="461137" y="154940"/>
                </a:lnTo>
                <a:lnTo>
                  <a:pt x="461137" y="89662"/>
                </a:lnTo>
                <a:lnTo>
                  <a:pt x="461899" y="81915"/>
                </a:lnTo>
                <a:lnTo>
                  <a:pt x="463550" y="77216"/>
                </a:lnTo>
                <a:lnTo>
                  <a:pt x="465074" y="72644"/>
                </a:lnTo>
                <a:lnTo>
                  <a:pt x="467741" y="69088"/>
                </a:lnTo>
                <a:lnTo>
                  <a:pt x="471424" y="66548"/>
                </a:lnTo>
                <a:lnTo>
                  <a:pt x="475106" y="64135"/>
                </a:lnTo>
                <a:lnTo>
                  <a:pt x="479171" y="62865"/>
                </a:lnTo>
                <a:lnTo>
                  <a:pt x="594700" y="62865"/>
                </a:lnTo>
                <a:lnTo>
                  <a:pt x="592649" y="58039"/>
                </a:lnTo>
                <a:lnTo>
                  <a:pt x="458850" y="58039"/>
                </a:lnTo>
                <a:lnTo>
                  <a:pt x="458850" y="42672"/>
                </a:lnTo>
                <a:close/>
              </a:path>
              <a:path w="1076959" h="198120">
                <a:moveTo>
                  <a:pt x="546862" y="62865"/>
                </a:moveTo>
                <a:lnTo>
                  <a:pt x="487552" y="62865"/>
                </a:lnTo>
                <a:lnTo>
                  <a:pt x="490600" y="63627"/>
                </a:lnTo>
                <a:lnTo>
                  <a:pt x="492760" y="65278"/>
                </a:lnTo>
                <a:lnTo>
                  <a:pt x="499364" y="154940"/>
                </a:lnTo>
                <a:lnTo>
                  <a:pt x="528954" y="154940"/>
                </a:lnTo>
                <a:lnTo>
                  <a:pt x="529043" y="89662"/>
                </a:lnTo>
                <a:lnTo>
                  <a:pt x="543051" y="64135"/>
                </a:lnTo>
                <a:lnTo>
                  <a:pt x="546862" y="62865"/>
                </a:lnTo>
                <a:close/>
              </a:path>
              <a:path w="1076959" h="198120">
                <a:moveTo>
                  <a:pt x="594700" y="62865"/>
                </a:moveTo>
                <a:lnTo>
                  <a:pt x="556768" y="62865"/>
                </a:lnTo>
                <a:lnTo>
                  <a:pt x="560959" y="65024"/>
                </a:lnTo>
                <a:lnTo>
                  <a:pt x="563752" y="69215"/>
                </a:lnTo>
                <a:lnTo>
                  <a:pt x="565785" y="72517"/>
                </a:lnTo>
                <a:lnTo>
                  <a:pt x="566801" y="79629"/>
                </a:lnTo>
                <a:lnTo>
                  <a:pt x="566801" y="154940"/>
                </a:lnTo>
                <a:lnTo>
                  <a:pt x="596519" y="154940"/>
                </a:lnTo>
                <a:lnTo>
                  <a:pt x="596519" y="72517"/>
                </a:lnTo>
                <a:lnTo>
                  <a:pt x="595502" y="64770"/>
                </a:lnTo>
                <a:lnTo>
                  <a:pt x="594700" y="62865"/>
                </a:lnTo>
                <a:close/>
              </a:path>
              <a:path w="1076959" h="198120">
                <a:moveTo>
                  <a:pt x="501015" y="40132"/>
                </a:moveTo>
                <a:lnTo>
                  <a:pt x="493775" y="40132"/>
                </a:lnTo>
                <a:lnTo>
                  <a:pt x="484014" y="41251"/>
                </a:lnTo>
                <a:lnTo>
                  <a:pt x="474932" y="44608"/>
                </a:lnTo>
                <a:lnTo>
                  <a:pt x="466540" y="50204"/>
                </a:lnTo>
                <a:lnTo>
                  <a:pt x="458850" y="58039"/>
                </a:lnTo>
                <a:lnTo>
                  <a:pt x="525526" y="58039"/>
                </a:lnTo>
                <a:lnTo>
                  <a:pt x="501015" y="40132"/>
                </a:lnTo>
                <a:close/>
              </a:path>
              <a:path w="1076959" h="198120">
                <a:moveTo>
                  <a:pt x="567944" y="40132"/>
                </a:moveTo>
                <a:lnTo>
                  <a:pt x="553212" y="40132"/>
                </a:lnTo>
                <a:lnTo>
                  <a:pt x="547116" y="41656"/>
                </a:lnTo>
                <a:lnTo>
                  <a:pt x="541342" y="44608"/>
                </a:lnTo>
                <a:lnTo>
                  <a:pt x="535813" y="47625"/>
                </a:lnTo>
                <a:lnTo>
                  <a:pt x="530478" y="52070"/>
                </a:lnTo>
                <a:lnTo>
                  <a:pt x="525526" y="58039"/>
                </a:lnTo>
                <a:lnTo>
                  <a:pt x="592649" y="58039"/>
                </a:lnTo>
                <a:lnTo>
                  <a:pt x="590676" y="53467"/>
                </a:lnTo>
                <a:lnTo>
                  <a:pt x="586359" y="48514"/>
                </a:lnTo>
                <a:lnTo>
                  <a:pt x="574928" y="41910"/>
                </a:lnTo>
                <a:lnTo>
                  <a:pt x="567944" y="40132"/>
                </a:lnTo>
                <a:close/>
              </a:path>
              <a:path w="1076959" h="198120">
                <a:moveTo>
                  <a:pt x="655447" y="0"/>
                </a:moveTo>
                <a:lnTo>
                  <a:pt x="625728" y="0"/>
                </a:lnTo>
                <a:lnTo>
                  <a:pt x="625728" y="27559"/>
                </a:lnTo>
                <a:lnTo>
                  <a:pt x="655447" y="27559"/>
                </a:lnTo>
                <a:lnTo>
                  <a:pt x="655447" y="0"/>
                </a:lnTo>
                <a:close/>
              </a:path>
              <a:path w="1076959" h="198120">
                <a:moveTo>
                  <a:pt x="655447" y="42672"/>
                </a:moveTo>
                <a:lnTo>
                  <a:pt x="625728" y="42672"/>
                </a:lnTo>
                <a:lnTo>
                  <a:pt x="625728" y="154940"/>
                </a:lnTo>
                <a:lnTo>
                  <a:pt x="655447" y="154940"/>
                </a:lnTo>
                <a:lnTo>
                  <a:pt x="655447" y="42672"/>
                </a:lnTo>
                <a:close/>
              </a:path>
              <a:path w="1076959" h="198120">
                <a:moveTo>
                  <a:pt x="767589" y="66675"/>
                </a:moveTo>
                <a:lnTo>
                  <a:pt x="730630" y="66675"/>
                </a:lnTo>
                <a:lnTo>
                  <a:pt x="727328" y="69977"/>
                </a:lnTo>
                <a:lnTo>
                  <a:pt x="722122" y="75565"/>
                </a:lnTo>
                <a:lnTo>
                  <a:pt x="673226" y="131826"/>
                </a:lnTo>
                <a:lnTo>
                  <a:pt x="673226" y="154940"/>
                </a:lnTo>
                <a:lnTo>
                  <a:pt x="773429" y="154940"/>
                </a:lnTo>
                <a:lnTo>
                  <a:pt x="773429" y="129540"/>
                </a:lnTo>
                <a:lnTo>
                  <a:pt x="712089" y="129540"/>
                </a:lnTo>
                <a:lnTo>
                  <a:pt x="727201" y="113157"/>
                </a:lnTo>
                <a:lnTo>
                  <a:pt x="767589" y="66675"/>
                </a:lnTo>
                <a:close/>
              </a:path>
              <a:path w="1076959" h="198120">
                <a:moveTo>
                  <a:pt x="773429" y="128778"/>
                </a:moveTo>
                <a:lnTo>
                  <a:pt x="725424" y="128778"/>
                </a:lnTo>
                <a:lnTo>
                  <a:pt x="720344" y="129032"/>
                </a:lnTo>
                <a:lnTo>
                  <a:pt x="712089" y="129540"/>
                </a:lnTo>
                <a:lnTo>
                  <a:pt x="773429" y="129540"/>
                </a:lnTo>
                <a:lnTo>
                  <a:pt x="773429" y="128778"/>
                </a:lnTo>
                <a:close/>
              </a:path>
              <a:path w="1076959" h="198120">
                <a:moveTo>
                  <a:pt x="770127" y="42672"/>
                </a:moveTo>
                <a:lnTo>
                  <a:pt x="677291" y="42672"/>
                </a:lnTo>
                <a:lnTo>
                  <a:pt x="677291" y="67310"/>
                </a:lnTo>
                <a:lnTo>
                  <a:pt x="716915" y="67183"/>
                </a:lnTo>
                <a:lnTo>
                  <a:pt x="727075" y="66929"/>
                </a:lnTo>
                <a:lnTo>
                  <a:pt x="730630" y="66675"/>
                </a:lnTo>
                <a:lnTo>
                  <a:pt x="767589" y="66675"/>
                </a:lnTo>
                <a:lnTo>
                  <a:pt x="770127" y="63754"/>
                </a:lnTo>
                <a:lnTo>
                  <a:pt x="770127" y="42672"/>
                </a:lnTo>
                <a:close/>
              </a:path>
              <a:path w="1076959" h="198120">
                <a:moveTo>
                  <a:pt x="882587" y="62865"/>
                </a:moveTo>
                <a:lnTo>
                  <a:pt x="842899" y="62865"/>
                </a:lnTo>
                <a:lnTo>
                  <a:pt x="848232" y="64135"/>
                </a:lnTo>
                <a:lnTo>
                  <a:pt x="853821" y="68961"/>
                </a:lnTo>
                <a:lnTo>
                  <a:pt x="855218" y="73025"/>
                </a:lnTo>
                <a:lnTo>
                  <a:pt x="855218" y="81661"/>
                </a:lnTo>
                <a:lnTo>
                  <a:pt x="816101" y="90932"/>
                </a:lnTo>
                <a:lnTo>
                  <a:pt x="808227" y="93218"/>
                </a:lnTo>
                <a:lnTo>
                  <a:pt x="797305" y="98552"/>
                </a:lnTo>
                <a:lnTo>
                  <a:pt x="793115" y="102362"/>
                </a:lnTo>
                <a:lnTo>
                  <a:pt x="787019" y="112268"/>
                </a:lnTo>
                <a:lnTo>
                  <a:pt x="785495" y="117983"/>
                </a:lnTo>
                <a:lnTo>
                  <a:pt x="785587" y="125349"/>
                </a:lnTo>
                <a:lnTo>
                  <a:pt x="814619" y="156886"/>
                </a:lnTo>
                <a:lnTo>
                  <a:pt x="822832" y="157480"/>
                </a:lnTo>
                <a:lnTo>
                  <a:pt x="829437" y="157480"/>
                </a:lnTo>
                <a:lnTo>
                  <a:pt x="857630" y="142621"/>
                </a:lnTo>
                <a:lnTo>
                  <a:pt x="886099" y="142621"/>
                </a:lnTo>
                <a:lnTo>
                  <a:pt x="885571" y="139827"/>
                </a:lnTo>
                <a:lnTo>
                  <a:pt x="884857" y="136525"/>
                </a:lnTo>
                <a:lnTo>
                  <a:pt x="826897" y="136525"/>
                </a:lnTo>
                <a:lnTo>
                  <a:pt x="822960" y="135001"/>
                </a:lnTo>
                <a:lnTo>
                  <a:pt x="819912" y="131953"/>
                </a:lnTo>
                <a:lnTo>
                  <a:pt x="816737" y="129032"/>
                </a:lnTo>
                <a:lnTo>
                  <a:pt x="815213" y="125349"/>
                </a:lnTo>
                <a:lnTo>
                  <a:pt x="815213" y="116967"/>
                </a:lnTo>
                <a:lnTo>
                  <a:pt x="817118" y="113538"/>
                </a:lnTo>
                <a:lnTo>
                  <a:pt x="845439" y="103886"/>
                </a:lnTo>
                <a:lnTo>
                  <a:pt x="851407" y="102362"/>
                </a:lnTo>
                <a:lnTo>
                  <a:pt x="855218" y="101092"/>
                </a:lnTo>
                <a:lnTo>
                  <a:pt x="884298" y="101092"/>
                </a:lnTo>
                <a:lnTo>
                  <a:pt x="884415" y="85201"/>
                </a:lnTo>
                <a:lnTo>
                  <a:pt x="884380" y="81661"/>
                </a:lnTo>
                <a:lnTo>
                  <a:pt x="884187" y="74485"/>
                </a:lnTo>
                <a:lnTo>
                  <a:pt x="883459" y="67056"/>
                </a:lnTo>
                <a:lnTo>
                  <a:pt x="882587" y="62865"/>
                </a:lnTo>
                <a:close/>
              </a:path>
              <a:path w="1076959" h="198120">
                <a:moveTo>
                  <a:pt x="886099" y="142621"/>
                </a:moveTo>
                <a:lnTo>
                  <a:pt x="857630" y="142621"/>
                </a:lnTo>
                <a:lnTo>
                  <a:pt x="857757" y="143256"/>
                </a:lnTo>
                <a:lnTo>
                  <a:pt x="858175" y="144526"/>
                </a:lnTo>
                <a:lnTo>
                  <a:pt x="858647" y="146177"/>
                </a:lnTo>
                <a:lnTo>
                  <a:pt x="860678" y="152908"/>
                </a:lnTo>
                <a:lnTo>
                  <a:pt x="861441" y="154940"/>
                </a:lnTo>
                <a:lnTo>
                  <a:pt x="890904" y="154940"/>
                </a:lnTo>
                <a:lnTo>
                  <a:pt x="888238" y="149606"/>
                </a:lnTo>
                <a:lnTo>
                  <a:pt x="886460" y="144526"/>
                </a:lnTo>
                <a:lnTo>
                  <a:pt x="886099" y="142621"/>
                </a:lnTo>
                <a:close/>
              </a:path>
              <a:path w="1076959" h="198120">
                <a:moveTo>
                  <a:pt x="884298" y="101092"/>
                </a:moveTo>
                <a:lnTo>
                  <a:pt x="855218" y="101092"/>
                </a:lnTo>
                <a:lnTo>
                  <a:pt x="855218" y="114046"/>
                </a:lnTo>
                <a:lnTo>
                  <a:pt x="854837" y="118872"/>
                </a:lnTo>
                <a:lnTo>
                  <a:pt x="854075" y="121412"/>
                </a:lnTo>
                <a:lnTo>
                  <a:pt x="852931" y="125349"/>
                </a:lnTo>
                <a:lnTo>
                  <a:pt x="850646" y="128524"/>
                </a:lnTo>
                <a:lnTo>
                  <a:pt x="846963" y="131318"/>
                </a:lnTo>
                <a:lnTo>
                  <a:pt x="842137" y="134747"/>
                </a:lnTo>
                <a:lnTo>
                  <a:pt x="837056" y="136525"/>
                </a:lnTo>
                <a:lnTo>
                  <a:pt x="884857" y="136525"/>
                </a:lnTo>
                <a:lnTo>
                  <a:pt x="884554" y="135128"/>
                </a:lnTo>
                <a:lnTo>
                  <a:pt x="884234" y="129032"/>
                </a:lnTo>
                <a:lnTo>
                  <a:pt x="884298" y="101092"/>
                </a:lnTo>
                <a:close/>
              </a:path>
              <a:path w="1076959" h="198120">
                <a:moveTo>
                  <a:pt x="837184" y="40132"/>
                </a:moveTo>
                <a:lnTo>
                  <a:pt x="799097" y="52437"/>
                </a:lnTo>
                <a:lnTo>
                  <a:pt x="788543" y="72136"/>
                </a:lnTo>
                <a:lnTo>
                  <a:pt x="815594" y="76962"/>
                </a:lnTo>
                <a:lnTo>
                  <a:pt x="817372" y="71755"/>
                </a:lnTo>
                <a:lnTo>
                  <a:pt x="819785" y="68072"/>
                </a:lnTo>
                <a:lnTo>
                  <a:pt x="822705" y="66040"/>
                </a:lnTo>
                <a:lnTo>
                  <a:pt x="825626" y="63881"/>
                </a:lnTo>
                <a:lnTo>
                  <a:pt x="829818" y="62865"/>
                </a:lnTo>
                <a:lnTo>
                  <a:pt x="882587" y="62865"/>
                </a:lnTo>
                <a:lnTo>
                  <a:pt x="882231" y="61150"/>
                </a:lnTo>
                <a:lnTo>
                  <a:pt x="846468" y="40437"/>
                </a:lnTo>
                <a:lnTo>
                  <a:pt x="837184" y="40132"/>
                </a:lnTo>
                <a:close/>
              </a:path>
              <a:path w="1076959" h="198120">
                <a:moveTo>
                  <a:pt x="938911" y="42672"/>
                </a:moveTo>
                <a:lnTo>
                  <a:pt x="911478" y="42672"/>
                </a:lnTo>
                <a:lnTo>
                  <a:pt x="911478" y="154940"/>
                </a:lnTo>
                <a:lnTo>
                  <a:pt x="941197" y="154940"/>
                </a:lnTo>
                <a:lnTo>
                  <a:pt x="941197" y="89662"/>
                </a:lnTo>
                <a:lnTo>
                  <a:pt x="941959" y="81915"/>
                </a:lnTo>
                <a:lnTo>
                  <a:pt x="943610" y="77216"/>
                </a:lnTo>
                <a:lnTo>
                  <a:pt x="945134" y="72644"/>
                </a:lnTo>
                <a:lnTo>
                  <a:pt x="947801" y="69088"/>
                </a:lnTo>
                <a:lnTo>
                  <a:pt x="951484" y="66548"/>
                </a:lnTo>
                <a:lnTo>
                  <a:pt x="955167" y="64135"/>
                </a:lnTo>
                <a:lnTo>
                  <a:pt x="959230" y="62865"/>
                </a:lnTo>
                <a:lnTo>
                  <a:pt x="1074760" y="62865"/>
                </a:lnTo>
                <a:lnTo>
                  <a:pt x="1072709" y="58039"/>
                </a:lnTo>
                <a:lnTo>
                  <a:pt x="938911" y="58039"/>
                </a:lnTo>
                <a:lnTo>
                  <a:pt x="938911" y="42672"/>
                </a:lnTo>
                <a:close/>
              </a:path>
              <a:path w="1076959" h="198120">
                <a:moveTo>
                  <a:pt x="1026922" y="62865"/>
                </a:moveTo>
                <a:lnTo>
                  <a:pt x="967613" y="62865"/>
                </a:lnTo>
                <a:lnTo>
                  <a:pt x="970661" y="63627"/>
                </a:lnTo>
                <a:lnTo>
                  <a:pt x="972820" y="65278"/>
                </a:lnTo>
                <a:lnTo>
                  <a:pt x="979424" y="154940"/>
                </a:lnTo>
                <a:lnTo>
                  <a:pt x="1009015" y="154940"/>
                </a:lnTo>
                <a:lnTo>
                  <a:pt x="1009103" y="89662"/>
                </a:lnTo>
                <a:lnTo>
                  <a:pt x="1023112" y="64135"/>
                </a:lnTo>
                <a:lnTo>
                  <a:pt x="1026922" y="62865"/>
                </a:lnTo>
                <a:close/>
              </a:path>
              <a:path w="1076959" h="198120">
                <a:moveTo>
                  <a:pt x="1074760" y="62865"/>
                </a:moveTo>
                <a:lnTo>
                  <a:pt x="1036827" y="62865"/>
                </a:lnTo>
                <a:lnTo>
                  <a:pt x="1041019" y="65024"/>
                </a:lnTo>
                <a:lnTo>
                  <a:pt x="1043813" y="69215"/>
                </a:lnTo>
                <a:lnTo>
                  <a:pt x="1045845" y="72517"/>
                </a:lnTo>
                <a:lnTo>
                  <a:pt x="1046861" y="79629"/>
                </a:lnTo>
                <a:lnTo>
                  <a:pt x="1046861" y="154940"/>
                </a:lnTo>
                <a:lnTo>
                  <a:pt x="1076578" y="154940"/>
                </a:lnTo>
                <a:lnTo>
                  <a:pt x="1076578" y="72517"/>
                </a:lnTo>
                <a:lnTo>
                  <a:pt x="1075563" y="64770"/>
                </a:lnTo>
                <a:lnTo>
                  <a:pt x="1074760" y="62865"/>
                </a:lnTo>
                <a:close/>
              </a:path>
              <a:path w="1076959" h="198120">
                <a:moveTo>
                  <a:pt x="981075" y="40132"/>
                </a:moveTo>
                <a:lnTo>
                  <a:pt x="973836" y="40132"/>
                </a:lnTo>
                <a:lnTo>
                  <a:pt x="964074" y="41251"/>
                </a:lnTo>
                <a:lnTo>
                  <a:pt x="954992" y="44608"/>
                </a:lnTo>
                <a:lnTo>
                  <a:pt x="946600" y="50204"/>
                </a:lnTo>
                <a:lnTo>
                  <a:pt x="938911" y="58039"/>
                </a:lnTo>
                <a:lnTo>
                  <a:pt x="1005586" y="58039"/>
                </a:lnTo>
                <a:lnTo>
                  <a:pt x="981075" y="40132"/>
                </a:lnTo>
                <a:close/>
              </a:path>
              <a:path w="1076959" h="198120">
                <a:moveTo>
                  <a:pt x="1048003" y="40132"/>
                </a:moveTo>
                <a:lnTo>
                  <a:pt x="1033272" y="40132"/>
                </a:lnTo>
                <a:lnTo>
                  <a:pt x="1027176" y="41656"/>
                </a:lnTo>
                <a:lnTo>
                  <a:pt x="1021402" y="44608"/>
                </a:lnTo>
                <a:lnTo>
                  <a:pt x="1015873" y="47625"/>
                </a:lnTo>
                <a:lnTo>
                  <a:pt x="1010539" y="52070"/>
                </a:lnTo>
                <a:lnTo>
                  <a:pt x="1005586" y="58039"/>
                </a:lnTo>
                <a:lnTo>
                  <a:pt x="1072709" y="58039"/>
                </a:lnTo>
                <a:lnTo>
                  <a:pt x="1070737" y="53467"/>
                </a:lnTo>
                <a:lnTo>
                  <a:pt x="1066419" y="48514"/>
                </a:lnTo>
                <a:lnTo>
                  <a:pt x="1054989" y="41910"/>
                </a:lnTo>
                <a:lnTo>
                  <a:pt x="1048003" y="40132"/>
                </a:lnTo>
                <a:close/>
              </a:path>
            </a:pathLst>
          </a:custGeom>
          <a:solidFill>
            <a:srgbClr val="000000">
              <a:alpha val="79998"/>
            </a:srgbClr>
          </a:solidFill>
        </p:spPr>
        <p:txBody>
          <a:bodyPr wrap="square" lIns="0" tIns="0" rIns="0" bIns="0" rtlCol="0"/>
          <a:lstStyle/>
          <a:p>
            <a:endParaRPr/>
          </a:p>
        </p:txBody>
      </p:sp>
      <p:pic>
        <p:nvPicPr>
          <p:cNvPr id="32" name="object 32"/>
          <p:cNvPicPr/>
          <p:nvPr/>
        </p:nvPicPr>
        <p:blipFill>
          <a:blip r:embed="rId20" cstate="print"/>
          <a:stretch>
            <a:fillRect/>
          </a:stretch>
        </p:blipFill>
        <p:spPr>
          <a:xfrm>
            <a:off x="9339706" y="4346828"/>
            <a:ext cx="1119886" cy="157479"/>
          </a:xfrm>
          <a:prstGeom prst="rect">
            <a:avLst/>
          </a:prstGeom>
        </p:spPr>
      </p:pic>
      <p:pic>
        <p:nvPicPr>
          <p:cNvPr id="33" name="object 33"/>
          <p:cNvPicPr/>
          <p:nvPr/>
        </p:nvPicPr>
        <p:blipFill>
          <a:blip r:embed="rId21" cstate="print"/>
          <a:stretch>
            <a:fillRect/>
          </a:stretch>
        </p:blipFill>
        <p:spPr>
          <a:xfrm>
            <a:off x="6631558" y="4631054"/>
            <a:ext cx="3659632" cy="201294"/>
          </a:xfrm>
          <a:prstGeom prst="rect">
            <a:avLst/>
          </a:prstGeom>
        </p:spPr>
      </p:pic>
      <p:pic>
        <p:nvPicPr>
          <p:cNvPr id="34" name="object 34"/>
          <p:cNvPicPr/>
          <p:nvPr/>
        </p:nvPicPr>
        <p:blipFill>
          <a:blip r:embed="rId22" cstate="print"/>
          <a:stretch>
            <a:fillRect/>
          </a:stretch>
        </p:blipFill>
        <p:spPr>
          <a:xfrm>
            <a:off x="6631685" y="4916042"/>
            <a:ext cx="4244721" cy="201294"/>
          </a:xfrm>
          <a:prstGeom prst="rect">
            <a:avLst/>
          </a:prstGeom>
        </p:spPr>
      </p:pic>
      <p:pic>
        <p:nvPicPr>
          <p:cNvPr id="35" name="object 35"/>
          <p:cNvPicPr/>
          <p:nvPr/>
        </p:nvPicPr>
        <p:blipFill>
          <a:blip r:embed="rId23" cstate="print"/>
          <a:stretch>
            <a:fillRect/>
          </a:stretch>
        </p:blipFill>
        <p:spPr>
          <a:xfrm>
            <a:off x="6631685" y="5199126"/>
            <a:ext cx="3748151" cy="203200"/>
          </a:xfrm>
          <a:prstGeom prst="rect">
            <a:avLst/>
          </a:prstGeom>
        </p:spPr>
      </p:pic>
      <p:pic>
        <p:nvPicPr>
          <p:cNvPr id="36" name="object 36"/>
          <p:cNvPicPr/>
          <p:nvPr/>
        </p:nvPicPr>
        <p:blipFill>
          <a:blip r:embed="rId24" cstate="print"/>
          <a:stretch>
            <a:fillRect/>
          </a:stretch>
        </p:blipFill>
        <p:spPr>
          <a:xfrm>
            <a:off x="6631558" y="5484114"/>
            <a:ext cx="3808476" cy="203136"/>
          </a:xfrm>
          <a:prstGeom prst="rect">
            <a:avLst/>
          </a:prstGeom>
        </p:spPr>
      </p:pic>
      <p:pic>
        <p:nvPicPr>
          <p:cNvPr id="37" name="object 37"/>
          <p:cNvPicPr/>
          <p:nvPr/>
        </p:nvPicPr>
        <p:blipFill>
          <a:blip r:embed="rId25" cstate="print"/>
          <a:stretch>
            <a:fillRect/>
          </a:stretch>
        </p:blipFill>
        <p:spPr>
          <a:xfrm>
            <a:off x="6625717" y="5770943"/>
            <a:ext cx="2296032" cy="201294"/>
          </a:xfrm>
          <a:prstGeom prst="rect">
            <a:avLst/>
          </a:prstGeom>
        </p:spPr>
      </p:pic>
      <p:pic>
        <p:nvPicPr>
          <p:cNvPr id="38" name="object 38"/>
          <p:cNvPicPr/>
          <p:nvPr/>
        </p:nvPicPr>
        <p:blipFill>
          <a:blip r:embed="rId26" cstate="print"/>
          <a:stretch>
            <a:fillRect/>
          </a:stretch>
        </p:blipFill>
        <p:spPr>
          <a:xfrm>
            <a:off x="11573509" y="3598417"/>
            <a:ext cx="25400" cy="32595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39852"/>
            <a:ext cx="11833860" cy="6189345"/>
            <a:chOff x="0" y="339852"/>
            <a:chExt cx="11833860" cy="6189345"/>
          </a:xfrm>
        </p:grpSpPr>
        <p:sp>
          <p:nvSpPr>
            <p:cNvPr id="3" name="object 3"/>
            <p:cNvSpPr/>
            <p:nvPr/>
          </p:nvSpPr>
          <p:spPr>
            <a:xfrm>
              <a:off x="0" y="5762243"/>
              <a:ext cx="11833860" cy="741045"/>
            </a:xfrm>
            <a:custGeom>
              <a:avLst/>
              <a:gdLst/>
              <a:ahLst/>
              <a:cxnLst/>
              <a:rect l="l" t="t" r="r" b="b"/>
              <a:pathLst>
                <a:path w="11833860" h="741045">
                  <a:moveTo>
                    <a:pt x="11833860" y="0"/>
                  </a:moveTo>
                  <a:lnTo>
                    <a:pt x="0" y="0"/>
                  </a:lnTo>
                  <a:lnTo>
                    <a:pt x="0" y="740663"/>
                  </a:lnTo>
                  <a:lnTo>
                    <a:pt x="11833860" y="740663"/>
                  </a:lnTo>
                  <a:lnTo>
                    <a:pt x="11833860" y="0"/>
                  </a:lnTo>
                  <a:close/>
                </a:path>
              </a:pathLst>
            </a:custGeom>
            <a:solidFill>
              <a:srgbClr val="B71373"/>
            </a:solidFill>
          </p:spPr>
          <p:txBody>
            <a:bodyPr wrap="square" lIns="0" tIns="0" rIns="0" bIns="0" rtlCol="0"/>
            <a:lstStyle/>
            <a:p>
              <a:endParaRPr/>
            </a:p>
          </p:txBody>
        </p:sp>
        <p:pic>
          <p:nvPicPr>
            <p:cNvPr id="4" name="object 4"/>
            <p:cNvPicPr/>
            <p:nvPr/>
          </p:nvPicPr>
          <p:blipFill>
            <a:blip r:embed="rId2" cstate="print"/>
            <a:stretch>
              <a:fillRect/>
            </a:stretch>
          </p:blipFill>
          <p:spPr>
            <a:xfrm>
              <a:off x="169163" y="339852"/>
              <a:ext cx="6458712" cy="6188964"/>
            </a:xfrm>
            <a:prstGeom prst="rect">
              <a:avLst/>
            </a:prstGeom>
          </p:spPr>
        </p:pic>
        <p:sp>
          <p:nvSpPr>
            <p:cNvPr id="5" name="object 5"/>
            <p:cNvSpPr/>
            <p:nvPr/>
          </p:nvSpPr>
          <p:spPr>
            <a:xfrm>
              <a:off x="310895" y="355092"/>
              <a:ext cx="6184900" cy="5915025"/>
            </a:xfrm>
            <a:custGeom>
              <a:avLst/>
              <a:gdLst/>
              <a:ahLst/>
              <a:cxnLst/>
              <a:rect l="l" t="t" r="r" b="b"/>
              <a:pathLst>
                <a:path w="6184900" h="5915025">
                  <a:moveTo>
                    <a:pt x="6184392" y="0"/>
                  </a:moveTo>
                  <a:lnTo>
                    <a:pt x="0" y="0"/>
                  </a:lnTo>
                  <a:lnTo>
                    <a:pt x="0" y="5914644"/>
                  </a:lnTo>
                  <a:lnTo>
                    <a:pt x="6184392" y="5914644"/>
                  </a:lnTo>
                  <a:lnTo>
                    <a:pt x="6184392"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576072" y="928115"/>
              <a:ext cx="5628132" cy="4768596"/>
            </a:xfrm>
            <a:prstGeom prst="rect">
              <a:avLst/>
            </a:prstGeom>
          </p:spPr>
        </p:pic>
        <p:sp>
          <p:nvSpPr>
            <p:cNvPr id="7" name="object 7"/>
            <p:cNvSpPr/>
            <p:nvPr/>
          </p:nvSpPr>
          <p:spPr>
            <a:xfrm>
              <a:off x="7277100" y="1944624"/>
              <a:ext cx="4023360" cy="27940"/>
            </a:xfrm>
            <a:custGeom>
              <a:avLst/>
              <a:gdLst/>
              <a:ahLst/>
              <a:cxnLst/>
              <a:rect l="l" t="t" r="r" b="b"/>
              <a:pathLst>
                <a:path w="4023359" h="27939">
                  <a:moveTo>
                    <a:pt x="4023359" y="0"/>
                  </a:moveTo>
                  <a:lnTo>
                    <a:pt x="0" y="0"/>
                  </a:lnTo>
                  <a:lnTo>
                    <a:pt x="0" y="27432"/>
                  </a:lnTo>
                  <a:lnTo>
                    <a:pt x="4023359" y="27432"/>
                  </a:lnTo>
                  <a:lnTo>
                    <a:pt x="4023359" y="0"/>
                  </a:lnTo>
                  <a:close/>
                </a:path>
              </a:pathLst>
            </a:custGeom>
            <a:solidFill>
              <a:srgbClr val="B71373"/>
            </a:solidFill>
          </p:spPr>
          <p:txBody>
            <a:bodyPr wrap="square" lIns="0" tIns="0" rIns="0" bIns="0" rtlCol="0"/>
            <a:lstStyle/>
            <a:p>
              <a:endParaRPr/>
            </a:p>
          </p:txBody>
        </p:sp>
      </p:grpSp>
      <p:sp>
        <p:nvSpPr>
          <p:cNvPr id="8" name="object 8"/>
          <p:cNvSpPr txBox="1"/>
          <p:nvPr/>
        </p:nvSpPr>
        <p:spPr>
          <a:xfrm>
            <a:off x="7376541" y="2209927"/>
            <a:ext cx="4140835" cy="3168650"/>
          </a:xfrm>
          <a:prstGeom prst="rect">
            <a:avLst/>
          </a:prstGeom>
        </p:spPr>
        <p:txBody>
          <a:bodyPr vert="horz" wrap="square" lIns="0" tIns="40005" rIns="0" bIns="0" rtlCol="0">
            <a:spAutoFit/>
          </a:bodyPr>
          <a:lstStyle/>
          <a:p>
            <a:pPr marL="241300" marR="55880" indent="-228600">
              <a:lnSpc>
                <a:spcPct val="90000"/>
              </a:lnSpc>
              <a:spcBef>
                <a:spcPts val="315"/>
              </a:spcBef>
              <a:buFont typeface="Arial"/>
              <a:buChar char="•"/>
              <a:tabLst>
                <a:tab pos="241300" algn="l"/>
              </a:tabLst>
            </a:pPr>
            <a:r>
              <a:rPr sz="1800" b="1" dirty="0">
                <a:latin typeface="Arial"/>
                <a:cs typeface="Arial"/>
              </a:rPr>
              <a:t>Pristranost</a:t>
            </a:r>
            <a:r>
              <a:rPr sz="1800" b="1" spc="-35" dirty="0">
                <a:latin typeface="Arial"/>
                <a:cs typeface="Arial"/>
              </a:rPr>
              <a:t> </a:t>
            </a:r>
            <a:r>
              <a:rPr sz="1800" b="1" dirty="0">
                <a:latin typeface="Arial"/>
                <a:cs typeface="Arial"/>
              </a:rPr>
              <a:t>sadašnjosti</a:t>
            </a:r>
            <a:r>
              <a:rPr sz="1800" b="1" spc="-25" dirty="0">
                <a:latin typeface="Arial"/>
                <a:cs typeface="Arial"/>
              </a:rPr>
              <a:t> </a:t>
            </a:r>
            <a:r>
              <a:rPr sz="1800" dirty="0">
                <a:latin typeface="Arial"/>
                <a:cs typeface="Arial"/>
              </a:rPr>
              <a:t>-</a:t>
            </a:r>
            <a:r>
              <a:rPr sz="1800" spc="-30" dirty="0">
                <a:latin typeface="Arial"/>
                <a:cs typeface="Arial"/>
              </a:rPr>
              <a:t> </a:t>
            </a:r>
            <a:r>
              <a:rPr sz="1800" spc="-10" dirty="0">
                <a:latin typeface="Arial"/>
                <a:cs typeface="Arial"/>
              </a:rPr>
              <a:t>kognitivna </a:t>
            </a:r>
            <a:r>
              <a:rPr sz="1800" dirty="0">
                <a:latin typeface="Arial"/>
                <a:cs typeface="Arial"/>
              </a:rPr>
              <a:t>pristranost</a:t>
            </a:r>
            <a:r>
              <a:rPr sz="1800" spc="-20" dirty="0">
                <a:latin typeface="Arial"/>
                <a:cs typeface="Arial"/>
              </a:rPr>
              <a:t> </a:t>
            </a:r>
            <a:r>
              <a:rPr sz="1800" dirty="0">
                <a:latin typeface="Arial"/>
                <a:cs typeface="Arial"/>
              </a:rPr>
              <a:t>koja</a:t>
            </a:r>
            <a:r>
              <a:rPr sz="1800" spc="-30" dirty="0">
                <a:latin typeface="Arial"/>
                <a:cs typeface="Arial"/>
              </a:rPr>
              <a:t> </a:t>
            </a:r>
            <a:r>
              <a:rPr sz="1800" dirty="0">
                <a:latin typeface="Arial"/>
                <a:cs typeface="Arial"/>
              </a:rPr>
              <a:t>nas</a:t>
            </a:r>
            <a:r>
              <a:rPr sz="1800" spc="-15" dirty="0">
                <a:latin typeface="Arial"/>
                <a:cs typeface="Arial"/>
              </a:rPr>
              <a:t> </a:t>
            </a:r>
            <a:r>
              <a:rPr sz="1800" dirty="0">
                <a:latin typeface="Arial"/>
                <a:cs typeface="Arial"/>
              </a:rPr>
              <a:t>navodi</a:t>
            </a:r>
            <a:r>
              <a:rPr sz="1800" spc="-20" dirty="0">
                <a:latin typeface="Arial"/>
                <a:cs typeface="Arial"/>
              </a:rPr>
              <a:t> </a:t>
            </a:r>
            <a:r>
              <a:rPr sz="1800" spc="-25" dirty="0">
                <a:latin typeface="Arial"/>
                <a:cs typeface="Arial"/>
              </a:rPr>
              <a:t>da </a:t>
            </a:r>
            <a:r>
              <a:rPr sz="1800" b="1" dirty="0">
                <a:latin typeface="Arial"/>
                <a:cs typeface="Arial"/>
              </a:rPr>
              <a:t>preferiramo</a:t>
            </a:r>
            <a:r>
              <a:rPr sz="1800" b="1" spc="-35" dirty="0">
                <a:latin typeface="Arial"/>
                <a:cs typeface="Arial"/>
              </a:rPr>
              <a:t> </a:t>
            </a:r>
            <a:r>
              <a:rPr sz="1800" b="1" dirty="0">
                <a:latin typeface="Arial"/>
                <a:cs typeface="Arial"/>
              </a:rPr>
              <a:t>trenutne</a:t>
            </a:r>
            <a:r>
              <a:rPr sz="1800" b="1" spc="-40" dirty="0">
                <a:latin typeface="Arial"/>
                <a:cs typeface="Arial"/>
              </a:rPr>
              <a:t> </a:t>
            </a:r>
            <a:r>
              <a:rPr sz="1800" b="1" dirty="0">
                <a:latin typeface="Arial"/>
                <a:cs typeface="Arial"/>
              </a:rPr>
              <a:t>nagrade</a:t>
            </a:r>
            <a:r>
              <a:rPr sz="1800" b="1" spc="-40" dirty="0">
                <a:latin typeface="Arial"/>
                <a:cs typeface="Arial"/>
              </a:rPr>
              <a:t> </a:t>
            </a:r>
            <a:r>
              <a:rPr sz="1800" b="1" spc="-25" dirty="0">
                <a:latin typeface="Arial"/>
                <a:cs typeface="Arial"/>
              </a:rPr>
              <a:t>ili </a:t>
            </a:r>
            <a:r>
              <a:rPr sz="1800" b="1" dirty="0">
                <a:latin typeface="Arial"/>
                <a:cs typeface="Arial"/>
              </a:rPr>
              <a:t>zadovoljstva</a:t>
            </a:r>
            <a:r>
              <a:rPr sz="1800" dirty="0">
                <a:latin typeface="Arial"/>
                <a:cs typeface="Arial"/>
              </a:rPr>
              <a:t>,</a:t>
            </a:r>
            <a:r>
              <a:rPr sz="1800" spc="30" dirty="0">
                <a:latin typeface="Arial"/>
                <a:cs typeface="Arial"/>
              </a:rPr>
              <a:t> </a:t>
            </a:r>
            <a:r>
              <a:rPr sz="1800" dirty="0">
                <a:latin typeface="Arial"/>
                <a:cs typeface="Arial"/>
              </a:rPr>
              <a:t>čak</a:t>
            </a:r>
            <a:r>
              <a:rPr sz="1800" spc="-30" dirty="0">
                <a:latin typeface="Arial"/>
                <a:cs typeface="Arial"/>
              </a:rPr>
              <a:t> </a:t>
            </a:r>
            <a:r>
              <a:rPr sz="1800" dirty="0">
                <a:latin typeface="Arial"/>
                <a:cs typeface="Arial"/>
              </a:rPr>
              <a:t>i</a:t>
            </a:r>
            <a:r>
              <a:rPr sz="1800" spc="-20" dirty="0">
                <a:latin typeface="Arial"/>
                <a:cs typeface="Arial"/>
              </a:rPr>
              <a:t> </a:t>
            </a:r>
            <a:r>
              <a:rPr sz="1800" dirty="0">
                <a:latin typeface="Arial"/>
                <a:cs typeface="Arial"/>
              </a:rPr>
              <a:t>ako</a:t>
            </a:r>
            <a:r>
              <a:rPr sz="1800" spc="-15" dirty="0">
                <a:latin typeface="Arial"/>
                <a:cs typeface="Arial"/>
              </a:rPr>
              <a:t> </a:t>
            </a:r>
            <a:r>
              <a:rPr sz="1800" dirty="0">
                <a:latin typeface="Arial"/>
                <a:cs typeface="Arial"/>
              </a:rPr>
              <a:t>nam</a:t>
            </a:r>
            <a:r>
              <a:rPr sz="1800" spc="-20" dirty="0">
                <a:latin typeface="Arial"/>
                <a:cs typeface="Arial"/>
              </a:rPr>
              <a:t> </a:t>
            </a:r>
            <a:r>
              <a:rPr sz="1800" dirty="0">
                <a:latin typeface="Arial"/>
                <a:cs typeface="Arial"/>
              </a:rPr>
              <a:t>to</a:t>
            </a:r>
            <a:r>
              <a:rPr sz="1800" spc="-20" dirty="0">
                <a:latin typeface="Arial"/>
                <a:cs typeface="Arial"/>
              </a:rPr>
              <a:t> </a:t>
            </a:r>
            <a:r>
              <a:rPr sz="1800" dirty="0">
                <a:latin typeface="Arial"/>
                <a:cs typeface="Arial"/>
              </a:rPr>
              <a:t>šteti</a:t>
            </a:r>
            <a:r>
              <a:rPr sz="1800" spc="-30" dirty="0">
                <a:latin typeface="Arial"/>
                <a:cs typeface="Arial"/>
              </a:rPr>
              <a:t> </a:t>
            </a:r>
            <a:r>
              <a:rPr sz="1800" spc="-50" dirty="0">
                <a:latin typeface="Arial"/>
                <a:cs typeface="Arial"/>
              </a:rPr>
              <a:t>u </a:t>
            </a:r>
            <a:r>
              <a:rPr sz="1800" dirty="0">
                <a:latin typeface="Arial"/>
                <a:cs typeface="Arial"/>
              </a:rPr>
              <a:t>dugoročnom</a:t>
            </a:r>
            <a:r>
              <a:rPr sz="1800" spc="-30" dirty="0">
                <a:latin typeface="Arial"/>
                <a:cs typeface="Arial"/>
              </a:rPr>
              <a:t> </a:t>
            </a:r>
            <a:r>
              <a:rPr sz="1800" spc="-10" dirty="0">
                <a:latin typeface="Arial"/>
                <a:cs typeface="Arial"/>
              </a:rPr>
              <a:t>planu.</a:t>
            </a:r>
            <a:endParaRPr sz="1800">
              <a:latin typeface="Arial"/>
              <a:cs typeface="Arial"/>
            </a:endParaRPr>
          </a:p>
          <a:p>
            <a:pPr marL="241300" marR="19685" indent="-228600">
              <a:lnSpc>
                <a:spcPts val="1939"/>
              </a:lnSpc>
              <a:spcBef>
                <a:spcPts val="630"/>
              </a:spcBef>
              <a:buChar char="•"/>
              <a:tabLst>
                <a:tab pos="241300" algn="l"/>
              </a:tabLst>
            </a:pPr>
            <a:r>
              <a:rPr sz="1800" dirty="0">
                <a:latin typeface="Arial"/>
                <a:cs typeface="Arial"/>
              </a:rPr>
              <a:t>Donosimo</a:t>
            </a:r>
            <a:r>
              <a:rPr sz="1800" spc="-15" dirty="0">
                <a:latin typeface="Arial"/>
                <a:cs typeface="Arial"/>
              </a:rPr>
              <a:t> </a:t>
            </a:r>
            <a:r>
              <a:rPr sz="1800" dirty="0">
                <a:latin typeface="Arial"/>
                <a:cs typeface="Arial"/>
              </a:rPr>
              <a:t>donose</a:t>
            </a:r>
            <a:r>
              <a:rPr sz="1800" spc="-30" dirty="0">
                <a:latin typeface="Arial"/>
                <a:cs typeface="Arial"/>
              </a:rPr>
              <a:t> </a:t>
            </a:r>
            <a:r>
              <a:rPr sz="1800" dirty="0">
                <a:latin typeface="Arial"/>
                <a:cs typeface="Arial"/>
              </a:rPr>
              <a:t>odluke</a:t>
            </a:r>
            <a:r>
              <a:rPr sz="1800" spc="-25" dirty="0">
                <a:latin typeface="Arial"/>
                <a:cs typeface="Arial"/>
              </a:rPr>
              <a:t> </a:t>
            </a:r>
            <a:r>
              <a:rPr sz="1800" dirty="0">
                <a:latin typeface="Arial"/>
                <a:cs typeface="Arial"/>
              </a:rPr>
              <a:t>koje</a:t>
            </a:r>
            <a:r>
              <a:rPr sz="1800" spc="-20" dirty="0">
                <a:latin typeface="Arial"/>
                <a:cs typeface="Arial"/>
              </a:rPr>
              <a:t> </a:t>
            </a:r>
            <a:r>
              <a:rPr sz="1800" spc="-10" dirty="0">
                <a:latin typeface="Arial"/>
                <a:cs typeface="Arial"/>
              </a:rPr>
              <a:t>pružaju </a:t>
            </a:r>
            <a:r>
              <a:rPr sz="1800" dirty="0">
                <a:latin typeface="Arial"/>
                <a:cs typeface="Arial"/>
              </a:rPr>
              <a:t>trenutnu</a:t>
            </a:r>
            <a:r>
              <a:rPr sz="1800" spc="-20" dirty="0">
                <a:latin typeface="Arial"/>
                <a:cs typeface="Arial"/>
              </a:rPr>
              <a:t> </a:t>
            </a:r>
            <a:r>
              <a:rPr sz="1800" dirty="0">
                <a:latin typeface="Arial"/>
                <a:cs typeface="Arial"/>
              </a:rPr>
              <a:t>korist,</a:t>
            </a:r>
            <a:r>
              <a:rPr sz="1800" spc="-30" dirty="0">
                <a:latin typeface="Arial"/>
                <a:cs typeface="Arial"/>
              </a:rPr>
              <a:t> </a:t>
            </a:r>
            <a:r>
              <a:rPr sz="1800" dirty="0">
                <a:latin typeface="Arial"/>
                <a:cs typeface="Arial"/>
              </a:rPr>
              <a:t>dok</a:t>
            </a:r>
            <a:r>
              <a:rPr sz="1800" spc="-10" dirty="0">
                <a:latin typeface="Arial"/>
                <a:cs typeface="Arial"/>
              </a:rPr>
              <a:t> zanemarujemo </a:t>
            </a:r>
            <a:r>
              <a:rPr sz="1800" dirty="0">
                <a:latin typeface="Arial"/>
                <a:cs typeface="Arial"/>
              </a:rPr>
              <a:t>dugoročne</a:t>
            </a:r>
            <a:r>
              <a:rPr sz="1800" spc="-30" dirty="0">
                <a:latin typeface="Arial"/>
                <a:cs typeface="Arial"/>
              </a:rPr>
              <a:t> </a:t>
            </a:r>
            <a:r>
              <a:rPr sz="1800" dirty="0">
                <a:latin typeface="Arial"/>
                <a:cs typeface="Arial"/>
              </a:rPr>
              <a:t>posljedice</a:t>
            </a:r>
            <a:r>
              <a:rPr sz="1800" spc="-35" dirty="0">
                <a:latin typeface="Arial"/>
                <a:cs typeface="Arial"/>
              </a:rPr>
              <a:t> </a:t>
            </a:r>
            <a:r>
              <a:rPr sz="1800" dirty="0">
                <a:latin typeface="Arial"/>
                <a:cs typeface="Arial"/>
              </a:rPr>
              <a:t>ili</a:t>
            </a:r>
            <a:r>
              <a:rPr sz="1800" spc="-40" dirty="0">
                <a:latin typeface="Arial"/>
                <a:cs typeface="Arial"/>
              </a:rPr>
              <a:t> </a:t>
            </a:r>
            <a:r>
              <a:rPr sz="1800" spc="-10" dirty="0">
                <a:latin typeface="Arial"/>
                <a:cs typeface="Arial"/>
              </a:rPr>
              <a:t>prednosti.</a:t>
            </a:r>
            <a:endParaRPr sz="1800">
              <a:latin typeface="Arial"/>
              <a:cs typeface="Arial"/>
            </a:endParaRPr>
          </a:p>
          <a:p>
            <a:pPr marL="241300" marR="5080" indent="-228600">
              <a:lnSpc>
                <a:spcPct val="90000"/>
              </a:lnSpc>
              <a:spcBef>
                <a:spcPts val="580"/>
              </a:spcBef>
              <a:buChar char="•"/>
              <a:tabLst>
                <a:tab pos="241300" algn="l"/>
              </a:tabLst>
            </a:pPr>
            <a:r>
              <a:rPr sz="1800" dirty="0">
                <a:latin typeface="Arial"/>
                <a:cs typeface="Arial"/>
              </a:rPr>
              <a:t>Primjer:</a:t>
            </a:r>
            <a:r>
              <a:rPr sz="1800" spc="-20" dirty="0">
                <a:latin typeface="Arial"/>
                <a:cs typeface="Arial"/>
              </a:rPr>
              <a:t> </a:t>
            </a:r>
            <a:r>
              <a:rPr sz="1800" dirty="0">
                <a:latin typeface="Arial"/>
                <a:cs typeface="Arial"/>
              </a:rPr>
              <a:t>ne</a:t>
            </a:r>
            <a:r>
              <a:rPr sz="1800" spc="-20" dirty="0">
                <a:latin typeface="Arial"/>
                <a:cs typeface="Arial"/>
              </a:rPr>
              <a:t> </a:t>
            </a:r>
            <a:r>
              <a:rPr sz="1800" dirty="0">
                <a:latin typeface="Arial"/>
                <a:cs typeface="Arial"/>
              </a:rPr>
              <a:t>učimo</a:t>
            </a:r>
            <a:r>
              <a:rPr sz="1800" spc="-25" dirty="0">
                <a:latin typeface="Arial"/>
                <a:cs typeface="Arial"/>
              </a:rPr>
              <a:t> </a:t>
            </a:r>
            <a:r>
              <a:rPr sz="1800" dirty="0">
                <a:latin typeface="Arial"/>
                <a:cs typeface="Arial"/>
              </a:rPr>
              <a:t>sada</a:t>
            </a:r>
            <a:r>
              <a:rPr sz="1800" spc="-15" dirty="0">
                <a:latin typeface="Arial"/>
                <a:cs typeface="Arial"/>
              </a:rPr>
              <a:t> </a:t>
            </a:r>
            <a:r>
              <a:rPr sz="1800" dirty="0">
                <a:latin typeface="Arial"/>
                <a:cs typeface="Arial"/>
              </a:rPr>
              <a:t>jer</a:t>
            </a:r>
            <a:r>
              <a:rPr sz="1800" spc="-15" dirty="0">
                <a:latin typeface="Arial"/>
                <a:cs typeface="Arial"/>
              </a:rPr>
              <a:t> </a:t>
            </a:r>
            <a:r>
              <a:rPr sz="1800" dirty="0">
                <a:latin typeface="Arial"/>
                <a:cs typeface="Arial"/>
              </a:rPr>
              <a:t>je</a:t>
            </a:r>
            <a:r>
              <a:rPr sz="1800" spc="-20" dirty="0">
                <a:latin typeface="Arial"/>
                <a:cs typeface="Arial"/>
              </a:rPr>
              <a:t> </a:t>
            </a:r>
            <a:r>
              <a:rPr sz="1800" dirty="0">
                <a:latin typeface="Arial"/>
                <a:cs typeface="Arial"/>
              </a:rPr>
              <a:t>ispit</a:t>
            </a:r>
            <a:r>
              <a:rPr sz="1800" spc="-25" dirty="0">
                <a:latin typeface="Arial"/>
                <a:cs typeface="Arial"/>
              </a:rPr>
              <a:t> </a:t>
            </a:r>
            <a:r>
              <a:rPr sz="1800" spc="-10" dirty="0">
                <a:latin typeface="Arial"/>
                <a:cs typeface="Arial"/>
              </a:rPr>
              <a:t>„tek” </a:t>
            </a:r>
            <a:r>
              <a:rPr sz="1800" dirty="0">
                <a:latin typeface="Arial"/>
                <a:cs typeface="Arial"/>
              </a:rPr>
              <a:t>za</a:t>
            </a:r>
            <a:r>
              <a:rPr sz="1800" spc="-35" dirty="0">
                <a:latin typeface="Arial"/>
                <a:cs typeface="Arial"/>
              </a:rPr>
              <a:t> </a:t>
            </a:r>
            <a:r>
              <a:rPr sz="1800" dirty="0">
                <a:latin typeface="Arial"/>
                <a:cs typeface="Arial"/>
              </a:rPr>
              <a:t>mjesec</a:t>
            </a:r>
            <a:r>
              <a:rPr sz="1800" spc="-10" dirty="0">
                <a:latin typeface="Arial"/>
                <a:cs typeface="Arial"/>
              </a:rPr>
              <a:t> </a:t>
            </a:r>
            <a:r>
              <a:rPr sz="1800" dirty="0">
                <a:latin typeface="Arial"/>
                <a:cs typeface="Arial"/>
              </a:rPr>
              <a:t>dana,</a:t>
            </a:r>
            <a:r>
              <a:rPr sz="1800" spc="-25" dirty="0">
                <a:latin typeface="Arial"/>
                <a:cs typeface="Arial"/>
              </a:rPr>
              <a:t> </a:t>
            </a:r>
            <a:r>
              <a:rPr sz="1800" dirty="0">
                <a:latin typeface="Arial"/>
                <a:cs typeface="Arial"/>
              </a:rPr>
              <a:t>ne</a:t>
            </a:r>
            <a:r>
              <a:rPr sz="1800" spc="-20" dirty="0">
                <a:latin typeface="Arial"/>
                <a:cs typeface="Arial"/>
              </a:rPr>
              <a:t> </a:t>
            </a:r>
            <a:r>
              <a:rPr sz="1800" dirty="0">
                <a:latin typeface="Arial"/>
                <a:cs typeface="Arial"/>
              </a:rPr>
              <a:t>štedimo</a:t>
            </a:r>
            <a:r>
              <a:rPr sz="1800" spc="-25" dirty="0">
                <a:latin typeface="Arial"/>
                <a:cs typeface="Arial"/>
              </a:rPr>
              <a:t> </a:t>
            </a:r>
            <a:r>
              <a:rPr sz="1800" dirty="0">
                <a:latin typeface="Arial"/>
                <a:cs typeface="Arial"/>
              </a:rPr>
              <a:t>jer</a:t>
            </a:r>
            <a:r>
              <a:rPr sz="1800" spc="-10" dirty="0">
                <a:latin typeface="Arial"/>
                <a:cs typeface="Arial"/>
              </a:rPr>
              <a:t> </a:t>
            </a:r>
            <a:r>
              <a:rPr sz="1800" spc="-25" dirty="0">
                <a:latin typeface="Arial"/>
                <a:cs typeface="Arial"/>
              </a:rPr>
              <a:t>si </a:t>
            </a:r>
            <a:r>
              <a:rPr sz="1800" dirty="0">
                <a:latin typeface="Arial"/>
                <a:cs typeface="Arial"/>
              </a:rPr>
              <a:t>odmah</a:t>
            </a:r>
            <a:r>
              <a:rPr sz="1800" spc="-30" dirty="0">
                <a:latin typeface="Arial"/>
                <a:cs typeface="Arial"/>
              </a:rPr>
              <a:t> </a:t>
            </a:r>
            <a:r>
              <a:rPr sz="1800" dirty="0">
                <a:latin typeface="Arial"/>
                <a:cs typeface="Arial"/>
              </a:rPr>
              <a:t>želim</a:t>
            </a:r>
            <a:r>
              <a:rPr sz="1800" spc="-25" dirty="0">
                <a:latin typeface="Arial"/>
                <a:cs typeface="Arial"/>
              </a:rPr>
              <a:t> </a:t>
            </a:r>
            <a:r>
              <a:rPr sz="1800" dirty="0">
                <a:latin typeface="Arial"/>
                <a:cs typeface="Arial"/>
              </a:rPr>
              <a:t>nešto</a:t>
            </a:r>
            <a:r>
              <a:rPr sz="1800" spc="-35" dirty="0">
                <a:latin typeface="Arial"/>
                <a:cs typeface="Arial"/>
              </a:rPr>
              <a:t> </a:t>
            </a:r>
            <a:r>
              <a:rPr sz="1800" dirty="0">
                <a:latin typeface="Arial"/>
                <a:cs typeface="Arial"/>
              </a:rPr>
              <a:t>kupiti,</a:t>
            </a:r>
            <a:r>
              <a:rPr sz="1800" spc="-30" dirty="0">
                <a:latin typeface="Arial"/>
                <a:cs typeface="Arial"/>
              </a:rPr>
              <a:t> </a:t>
            </a:r>
            <a:r>
              <a:rPr sz="1800" spc="-25" dirty="0">
                <a:latin typeface="Arial"/>
                <a:cs typeface="Arial"/>
              </a:rPr>
              <a:t>ne</a:t>
            </a:r>
            <a:r>
              <a:rPr sz="1800" dirty="0">
                <a:latin typeface="Arial"/>
                <a:cs typeface="Arial"/>
              </a:rPr>
              <a:t> vježbamo</a:t>
            </a:r>
            <a:r>
              <a:rPr sz="1800" spc="-15" dirty="0">
                <a:latin typeface="Arial"/>
                <a:cs typeface="Arial"/>
              </a:rPr>
              <a:t> </a:t>
            </a:r>
            <a:r>
              <a:rPr sz="1800" dirty="0">
                <a:latin typeface="Arial"/>
                <a:cs typeface="Arial"/>
              </a:rPr>
              <a:t>jer</a:t>
            </a:r>
            <a:r>
              <a:rPr sz="1800" spc="-10" dirty="0">
                <a:latin typeface="Arial"/>
                <a:cs typeface="Arial"/>
              </a:rPr>
              <a:t> </a:t>
            </a:r>
            <a:r>
              <a:rPr sz="1800" dirty="0">
                <a:latin typeface="Arial"/>
                <a:cs typeface="Arial"/>
              </a:rPr>
              <a:t>smo</a:t>
            </a:r>
            <a:r>
              <a:rPr sz="1800" spc="-25" dirty="0">
                <a:latin typeface="Arial"/>
                <a:cs typeface="Arial"/>
              </a:rPr>
              <a:t> </a:t>
            </a:r>
            <a:r>
              <a:rPr sz="1800" spc="-10" dirty="0">
                <a:latin typeface="Arial"/>
                <a:cs typeface="Arial"/>
              </a:rPr>
              <a:t>lijeni…</a:t>
            </a:r>
            <a:endParaRPr sz="1800">
              <a:latin typeface="Arial"/>
              <a:cs typeface="Arial"/>
            </a:endParaRPr>
          </a:p>
        </p:txBody>
      </p:sp>
      <p:sp>
        <p:nvSpPr>
          <p:cNvPr id="9" name="object 9"/>
          <p:cNvSpPr/>
          <p:nvPr/>
        </p:nvSpPr>
        <p:spPr>
          <a:xfrm>
            <a:off x="11971019" y="5760720"/>
            <a:ext cx="154305" cy="741045"/>
          </a:xfrm>
          <a:custGeom>
            <a:avLst/>
            <a:gdLst/>
            <a:ahLst/>
            <a:cxnLst/>
            <a:rect l="l" t="t" r="r" b="b"/>
            <a:pathLst>
              <a:path w="154304" h="741045">
                <a:moveTo>
                  <a:pt x="153924" y="0"/>
                </a:moveTo>
                <a:lnTo>
                  <a:pt x="0" y="0"/>
                </a:lnTo>
                <a:lnTo>
                  <a:pt x="0" y="740663"/>
                </a:lnTo>
                <a:lnTo>
                  <a:pt x="153924" y="740663"/>
                </a:lnTo>
                <a:lnTo>
                  <a:pt x="153924" y="0"/>
                </a:lnTo>
                <a:close/>
              </a:path>
            </a:pathLst>
          </a:custGeom>
          <a:solidFill>
            <a:srgbClr val="B71373"/>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999988"/>
            <a:ext cx="12192000" cy="858519"/>
          </a:xfrm>
          <a:custGeom>
            <a:avLst/>
            <a:gdLst/>
            <a:ahLst/>
            <a:cxnLst/>
            <a:rect l="l" t="t" r="r" b="b"/>
            <a:pathLst>
              <a:path w="12192000" h="858520">
                <a:moveTo>
                  <a:pt x="0" y="858011"/>
                </a:moveTo>
                <a:lnTo>
                  <a:pt x="12192000" y="858011"/>
                </a:lnTo>
                <a:lnTo>
                  <a:pt x="12192000" y="0"/>
                </a:lnTo>
                <a:lnTo>
                  <a:pt x="0" y="0"/>
                </a:lnTo>
                <a:lnTo>
                  <a:pt x="0" y="858011"/>
                </a:lnTo>
                <a:close/>
              </a:path>
            </a:pathLst>
          </a:custGeom>
          <a:solidFill>
            <a:srgbClr val="FAF7DA"/>
          </a:solidFill>
        </p:spPr>
        <p:txBody>
          <a:bodyPr wrap="square" lIns="0" tIns="0" rIns="0" bIns="0" rtlCol="0"/>
          <a:lstStyle/>
          <a:p>
            <a:endParaRPr/>
          </a:p>
        </p:txBody>
      </p:sp>
      <p:sp>
        <p:nvSpPr>
          <p:cNvPr id="3" name="object 3"/>
          <p:cNvSpPr/>
          <p:nvPr/>
        </p:nvSpPr>
        <p:spPr>
          <a:xfrm>
            <a:off x="0" y="0"/>
            <a:ext cx="12192000" cy="4958080"/>
          </a:xfrm>
          <a:custGeom>
            <a:avLst/>
            <a:gdLst/>
            <a:ahLst/>
            <a:cxnLst/>
            <a:rect l="l" t="t" r="r" b="b"/>
            <a:pathLst>
              <a:path w="12192000" h="4958080">
                <a:moveTo>
                  <a:pt x="0" y="4957572"/>
                </a:moveTo>
                <a:lnTo>
                  <a:pt x="12192000" y="4957572"/>
                </a:lnTo>
                <a:lnTo>
                  <a:pt x="12192000" y="0"/>
                </a:lnTo>
                <a:lnTo>
                  <a:pt x="0" y="0"/>
                </a:lnTo>
                <a:lnTo>
                  <a:pt x="0" y="4957572"/>
                </a:lnTo>
                <a:close/>
              </a:path>
            </a:pathLst>
          </a:custGeom>
          <a:solidFill>
            <a:srgbClr val="FAF7DA"/>
          </a:solidFill>
        </p:spPr>
        <p:txBody>
          <a:bodyPr wrap="square" lIns="0" tIns="0" rIns="0" bIns="0" rtlCol="0"/>
          <a:lstStyle/>
          <a:p>
            <a:endParaRPr/>
          </a:p>
        </p:txBody>
      </p:sp>
      <p:pic>
        <p:nvPicPr>
          <p:cNvPr id="4" name="object 4"/>
          <p:cNvPicPr/>
          <p:nvPr/>
        </p:nvPicPr>
        <p:blipFill>
          <a:blip r:embed="rId2" cstate="print"/>
          <a:stretch>
            <a:fillRect/>
          </a:stretch>
        </p:blipFill>
        <p:spPr>
          <a:xfrm>
            <a:off x="0" y="6239255"/>
            <a:ext cx="11931395" cy="618742"/>
          </a:xfrm>
          <a:prstGeom prst="rect">
            <a:avLst/>
          </a:prstGeom>
        </p:spPr>
      </p:pic>
      <p:grpSp>
        <p:nvGrpSpPr>
          <p:cNvPr id="5" name="object 5"/>
          <p:cNvGrpSpPr/>
          <p:nvPr/>
        </p:nvGrpSpPr>
        <p:grpSpPr>
          <a:xfrm>
            <a:off x="-6350" y="4951221"/>
            <a:ext cx="12204700" cy="1055370"/>
            <a:chOff x="-6350" y="4951221"/>
            <a:chExt cx="12204700" cy="1055370"/>
          </a:xfrm>
        </p:grpSpPr>
        <p:sp>
          <p:nvSpPr>
            <p:cNvPr id="6" name="object 6"/>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7" name="object 7"/>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213461" y="5180787"/>
            <a:ext cx="1176655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Arial"/>
                <a:cs typeface="Arial"/>
              </a:rPr>
              <a:t>Nedostatak</a:t>
            </a:r>
            <a:r>
              <a:rPr sz="3600" spc="-30" dirty="0">
                <a:latin typeface="Arial"/>
                <a:cs typeface="Arial"/>
              </a:rPr>
              <a:t> </a:t>
            </a:r>
            <a:r>
              <a:rPr sz="3600" dirty="0">
                <a:latin typeface="Arial"/>
                <a:cs typeface="Arial"/>
              </a:rPr>
              <a:t>empatije</a:t>
            </a:r>
            <a:r>
              <a:rPr sz="3600" spc="-25" dirty="0">
                <a:latin typeface="Arial"/>
                <a:cs typeface="Arial"/>
              </a:rPr>
              <a:t> </a:t>
            </a:r>
            <a:r>
              <a:rPr sz="3600" dirty="0">
                <a:latin typeface="Arial"/>
                <a:cs typeface="Arial"/>
              </a:rPr>
              <a:t>za</a:t>
            </a:r>
            <a:r>
              <a:rPr sz="3600" spc="-20" dirty="0">
                <a:latin typeface="Arial"/>
                <a:cs typeface="Arial"/>
              </a:rPr>
              <a:t> </a:t>
            </a:r>
            <a:r>
              <a:rPr sz="3600" dirty="0">
                <a:latin typeface="Arial"/>
                <a:cs typeface="Arial"/>
              </a:rPr>
              <a:t>budućeg</a:t>
            </a:r>
            <a:r>
              <a:rPr sz="3600" spc="-35" dirty="0">
                <a:latin typeface="Arial"/>
                <a:cs typeface="Arial"/>
              </a:rPr>
              <a:t> </a:t>
            </a:r>
            <a:r>
              <a:rPr sz="3600" dirty="0">
                <a:latin typeface="Arial"/>
                <a:cs typeface="Arial"/>
              </a:rPr>
              <a:t>sebe</a:t>
            </a:r>
            <a:r>
              <a:rPr sz="3600" spc="-20" dirty="0">
                <a:latin typeface="Arial"/>
                <a:cs typeface="Arial"/>
              </a:rPr>
              <a:t> </a:t>
            </a:r>
            <a:r>
              <a:rPr sz="3600" spc="-10" dirty="0">
                <a:latin typeface="Arial"/>
                <a:cs typeface="Arial"/>
              </a:rPr>
              <a:t>(samosuosjećanje)</a:t>
            </a:r>
            <a:endParaRPr sz="3600">
              <a:latin typeface="Arial"/>
              <a:cs typeface="Arial"/>
            </a:endParaRPr>
          </a:p>
        </p:txBody>
      </p:sp>
      <p:sp>
        <p:nvSpPr>
          <p:cNvPr id="9" name="object 9"/>
          <p:cNvSpPr txBox="1">
            <a:spLocks noGrp="1"/>
          </p:cNvSpPr>
          <p:nvPr>
            <p:ph type="title"/>
          </p:nvPr>
        </p:nvSpPr>
        <p:spPr>
          <a:xfrm>
            <a:off x="1095247" y="1542620"/>
            <a:ext cx="10018395" cy="1261745"/>
          </a:xfrm>
          <a:prstGeom prst="rect">
            <a:avLst/>
          </a:prstGeom>
        </p:spPr>
        <p:txBody>
          <a:bodyPr vert="horz" wrap="square" lIns="0" tIns="36830" rIns="0" bIns="0" rtlCol="0">
            <a:spAutoFit/>
          </a:bodyPr>
          <a:lstStyle/>
          <a:p>
            <a:pPr marL="12700" marR="5080">
              <a:lnSpc>
                <a:spcPts val="2400"/>
              </a:lnSpc>
              <a:spcBef>
                <a:spcPts val="290"/>
              </a:spcBef>
            </a:pPr>
            <a:r>
              <a:rPr sz="2100" i="1" u="sng" spc="-105" dirty="0">
                <a:solidFill>
                  <a:srgbClr val="414141"/>
                </a:solidFill>
                <a:uFill>
                  <a:solidFill>
                    <a:srgbClr val="414141"/>
                  </a:solidFill>
                </a:uFill>
                <a:latin typeface="Arial"/>
                <a:cs typeface="Arial"/>
                <a:hlinkClick r:id="rId3"/>
              </a:rPr>
              <a:t>Istraživanje</a:t>
            </a:r>
            <a:r>
              <a:rPr sz="2100" i="1" u="sng" spc="-25" dirty="0">
                <a:solidFill>
                  <a:srgbClr val="414141"/>
                </a:solidFill>
                <a:uFill>
                  <a:solidFill>
                    <a:srgbClr val="414141"/>
                  </a:solidFill>
                </a:uFill>
                <a:latin typeface="Arial"/>
                <a:cs typeface="Arial"/>
                <a:hlinkClick r:id="rId3"/>
              </a:rPr>
              <a:t> </a:t>
            </a:r>
            <a:r>
              <a:rPr sz="2100" i="1" u="sng" spc="-100" dirty="0">
                <a:solidFill>
                  <a:srgbClr val="414141"/>
                </a:solidFill>
                <a:uFill>
                  <a:solidFill>
                    <a:srgbClr val="414141"/>
                  </a:solidFill>
                </a:uFill>
                <a:latin typeface="Arial"/>
                <a:cs typeface="Arial"/>
                <a:hlinkClick r:id="rId3"/>
              </a:rPr>
              <a:t>dr.</a:t>
            </a:r>
            <a:r>
              <a:rPr sz="2100" i="1" u="sng" spc="50" dirty="0">
                <a:solidFill>
                  <a:srgbClr val="414141"/>
                </a:solidFill>
                <a:uFill>
                  <a:solidFill>
                    <a:srgbClr val="414141"/>
                  </a:solidFill>
                </a:uFill>
                <a:latin typeface="Arial"/>
                <a:cs typeface="Arial"/>
                <a:hlinkClick r:id="rId3"/>
              </a:rPr>
              <a:t> </a:t>
            </a:r>
            <a:r>
              <a:rPr sz="2100" i="1" u="sng" spc="-125" dirty="0">
                <a:solidFill>
                  <a:srgbClr val="414141"/>
                </a:solidFill>
                <a:uFill>
                  <a:solidFill>
                    <a:srgbClr val="414141"/>
                  </a:solidFill>
                </a:uFill>
                <a:latin typeface="Arial"/>
                <a:cs typeface="Arial"/>
                <a:hlinkClick r:id="rId3"/>
              </a:rPr>
              <a:t>Hershfielda</a:t>
            </a:r>
            <a:r>
              <a:rPr sz="2100" i="1" u="sng" spc="5" dirty="0">
                <a:solidFill>
                  <a:srgbClr val="414141"/>
                </a:solidFill>
                <a:uFill>
                  <a:solidFill>
                    <a:srgbClr val="414141"/>
                  </a:solidFill>
                </a:uFill>
                <a:latin typeface="Arial"/>
                <a:cs typeface="Arial"/>
              </a:rPr>
              <a:t> </a:t>
            </a:r>
            <a:r>
              <a:rPr sz="2100" i="1" u="none" spc="-155" dirty="0">
                <a:solidFill>
                  <a:srgbClr val="333333"/>
                </a:solidFill>
                <a:latin typeface="Arial"/>
                <a:cs typeface="Arial"/>
              </a:rPr>
              <a:t>pokazalo</a:t>
            </a:r>
            <a:r>
              <a:rPr sz="2100" i="1" u="none" spc="-5" dirty="0">
                <a:solidFill>
                  <a:srgbClr val="333333"/>
                </a:solidFill>
                <a:latin typeface="Arial"/>
                <a:cs typeface="Arial"/>
              </a:rPr>
              <a:t> </a:t>
            </a:r>
            <a:r>
              <a:rPr sz="2100" i="1" u="none" spc="-35" dirty="0">
                <a:solidFill>
                  <a:srgbClr val="333333"/>
                </a:solidFill>
                <a:latin typeface="Arial"/>
                <a:cs typeface="Arial"/>
              </a:rPr>
              <a:t>je</a:t>
            </a:r>
            <a:r>
              <a:rPr sz="2100" i="1" u="none" spc="15" dirty="0">
                <a:solidFill>
                  <a:srgbClr val="333333"/>
                </a:solidFill>
                <a:latin typeface="Arial"/>
                <a:cs typeface="Arial"/>
              </a:rPr>
              <a:t> </a:t>
            </a:r>
            <a:r>
              <a:rPr sz="2100" i="1" u="none" spc="-200" dirty="0">
                <a:solidFill>
                  <a:srgbClr val="333333"/>
                </a:solidFill>
                <a:latin typeface="Arial"/>
                <a:cs typeface="Arial"/>
              </a:rPr>
              <a:t>da,</a:t>
            </a:r>
            <a:r>
              <a:rPr sz="2100" i="1" u="none" spc="15" dirty="0">
                <a:solidFill>
                  <a:srgbClr val="333333"/>
                </a:solidFill>
                <a:latin typeface="Arial"/>
                <a:cs typeface="Arial"/>
              </a:rPr>
              <a:t> </a:t>
            </a:r>
            <a:r>
              <a:rPr sz="2100" i="1" u="none" spc="-185" dirty="0">
                <a:solidFill>
                  <a:srgbClr val="333333"/>
                </a:solidFill>
                <a:latin typeface="Arial"/>
                <a:cs typeface="Arial"/>
              </a:rPr>
              <a:t>na</a:t>
            </a:r>
            <a:r>
              <a:rPr sz="2100" i="1" u="none" spc="20" dirty="0">
                <a:solidFill>
                  <a:srgbClr val="333333"/>
                </a:solidFill>
                <a:latin typeface="Arial"/>
                <a:cs typeface="Arial"/>
              </a:rPr>
              <a:t> </a:t>
            </a:r>
            <a:r>
              <a:rPr sz="2100" i="1" u="none" spc="-130" dirty="0">
                <a:solidFill>
                  <a:srgbClr val="333333"/>
                </a:solidFill>
                <a:latin typeface="Arial"/>
                <a:cs typeface="Arial"/>
              </a:rPr>
              <a:t>neuronskoj</a:t>
            </a:r>
            <a:r>
              <a:rPr sz="2100" i="1" u="none" spc="-10" dirty="0">
                <a:solidFill>
                  <a:srgbClr val="333333"/>
                </a:solidFill>
                <a:latin typeface="Arial"/>
                <a:cs typeface="Arial"/>
              </a:rPr>
              <a:t> </a:t>
            </a:r>
            <a:r>
              <a:rPr sz="2100" i="1" u="none" spc="-110" dirty="0">
                <a:solidFill>
                  <a:srgbClr val="333333"/>
                </a:solidFill>
                <a:latin typeface="Arial"/>
                <a:cs typeface="Arial"/>
              </a:rPr>
              <a:t>razini,</a:t>
            </a:r>
            <a:r>
              <a:rPr sz="2100" i="1" u="none" spc="25" dirty="0">
                <a:solidFill>
                  <a:srgbClr val="333333"/>
                </a:solidFill>
                <a:latin typeface="Arial"/>
                <a:cs typeface="Arial"/>
              </a:rPr>
              <a:t> </a:t>
            </a:r>
            <a:r>
              <a:rPr sz="2100" i="1" u="none" spc="-120" dirty="0">
                <a:solidFill>
                  <a:srgbClr val="333333"/>
                </a:solidFill>
                <a:latin typeface="Arial"/>
                <a:cs typeface="Arial"/>
              </a:rPr>
              <a:t>percipiramo</a:t>
            </a:r>
            <a:r>
              <a:rPr sz="2100" i="1" u="none" spc="-5" dirty="0">
                <a:solidFill>
                  <a:srgbClr val="333333"/>
                </a:solidFill>
                <a:latin typeface="Arial"/>
                <a:cs typeface="Arial"/>
              </a:rPr>
              <a:t> </a:t>
            </a:r>
            <a:r>
              <a:rPr sz="2100" i="1" u="none" spc="-105" dirty="0">
                <a:solidFill>
                  <a:srgbClr val="333333"/>
                </a:solidFill>
                <a:latin typeface="Arial"/>
                <a:cs typeface="Arial"/>
              </a:rPr>
              <a:t>svoje</a:t>
            </a:r>
            <a:r>
              <a:rPr sz="2100" i="1" u="none" spc="5" dirty="0">
                <a:solidFill>
                  <a:srgbClr val="333333"/>
                </a:solidFill>
                <a:latin typeface="Arial"/>
                <a:cs typeface="Arial"/>
              </a:rPr>
              <a:t> </a:t>
            </a:r>
            <a:r>
              <a:rPr sz="2100" i="1" u="none" spc="-90" dirty="0">
                <a:solidFill>
                  <a:srgbClr val="333333"/>
                </a:solidFill>
                <a:latin typeface="Arial"/>
                <a:cs typeface="Arial"/>
              </a:rPr>
              <a:t>"buduće</a:t>
            </a:r>
            <a:r>
              <a:rPr sz="2100" i="1" u="none" spc="-15" dirty="0">
                <a:solidFill>
                  <a:srgbClr val="333333"/>
                </a:solidFill>
                <a:latin typeface="Arial"/>
                <a:cs typeface="Arial"/>
              </a:rPr>
              <a:t> </a:t>
            </a:r>
            <a:r>
              <a:rPr sz="2100" i="1" u="none" spc="-25" dirty="0">
                <a:solidFill>
                  <a:srgbClr val="333333"/>
                </a:solidFill>
                <a:latin typeface="Arial"/>
                <a:cs typeface="Arial"/>
              </a:rPr>
              <a:t>ja" </a:t>
            </a:r>
            <a:r>
              <a:rPr sz="2100" i="1" u="none" spc="-95" dirty="0">
                <a:solidFill>
                  <a:srgbClr val="333333"/>
                </a:solidFill>
                <a:latin typeface="Arial"/>
                <a:cs typeface="Arial"/>
              </a:rPr>
              <a:t>više</a:t>
            </a:r>
            <a:r>
              <a:rPr sz="2100" i="1" u="none" spc="25" dirty="0">
                <a:solidFill>
                  <a:srgbClr val="333333"/>
                </a:solidFill>
                <a:latin typeface="Arial"/>
                <a:cs typeface="Arial"/>
              </a:rPr>
              <a:t> </a:t>
            </a:r>
            <a:r>
              <a:rPr sz="2100" i="1" u="none" spc="-170" dirty="0">
                <a:solidFill>
                  <a:srgbClr val="333333"/>
                </a:solidFill>
                <a:latin typeface="Arial"/>
                <a:cs typeface="Arial"/>
              </a:rPr>
              <a:t>kao</a:t>
            </a:r>
            <a:r>
              <a:rPr sz="2100" i="1" u="none" spc="25" dirty="0">
                <a:solidFill>
                  <a:srgbClr val="333333"/>
                </a:solidFill>
                <a:latin typeface="Arial"/>
                <a:cs typeface="Arial"/>
              </a:rPr>
              <a:t> </a:t>
            </a:r>
            <a:r>
              <a:rPr sz="2100" i="1" u="none" spc="-90" dirty="0">
                <a:solidFill>
                  <a:srgbClr val="333333"/>
                </a:solidFill>
                <a:latin typeface="Arial"/>
                <a:cs typeface="Arial"/>
              </a:rPr>
              <a:t>stranca</a:t>
            </a:r>
            <a:r>
              <a:rPr sz="2100" i="1" u="none" spc="30" dirty="0">
                <a:solidFill>
                  <a:srgbClr val="333333"/>
                </a:solidFill>
                <a:latin typeface="Arial"/>
                <a:cs typeface="Arial"/>
              </a:rPr>
              <a:t> </a:t>
            </a:r>
            <a:r>
              <a:rPr sz="2100" i="1" u="none" spc="-195" dirty="0">
                <a:solidFill>
                  <a:srgbClr val="333333"/>
                </a:solidFill>
                <a:latin typeface="Arial"/>
                <a:cs typeface="Arial"/>
              </a:rPr>
              <a:t>nego</a:t>
            </a:r>
            <a:r>
              <a:rPr sz="2100" i="1" u="none" spc="-5" dirty="0">
                <a:solidFill>
                  <a:srgbClr val="333333"/>
                </a:solidFill>
                <a:latin typeface="Arial"/>
                <a:cs typeface="Arial"/>
              </a:rPr>
              <a:t> </a:t>
            </a:r>
            <a:r>
              <a:rPr sz="2100" i="1" u="none" spc="-175" dirty="0">
                <a:solidFill>
                  <a:srgbClr val="333333"/>
                </a:solidFill>
                <a:latin typeface="Arial"/>
                <a:cs typeface="Arial"/>
              </a:rPr>
              <a:t>kao</a:t>
            </a:r>
            <a:r>
              <a:rPr sz="2100" i="1" u="none" spc="10" dirty="0">
                <a:solidFill>
                  <a:srgbClr val="333333"/>
                </a:solidFill>
                <a:latin typeface="Arial"/>
                <a:cs typeface="Arial"/>
              </a:rPr>
              <a:t> </a:t>
            </a:r>
            <a:r>
              <a:rPr sz="2100" i="1" u="none" spc="-110" dirty="0">
                <a:solidFill>
                  <a:srgbClr val="333333"/>
                </a:solidFill>
                <a:latin typeface="Arial"/>
                <a:cs typeface="Arial"/>
              </a:rPr>
              <a:t>dijelove</a:t>
            </a:r>
            <a:r>
              <a:rPr sz="2100" i="1" u="none" dirty="0">
                <a:solidFill>
                  <a:srgbClr val="333333"/>
                </a:solidFill>
                <a:latin typeface="Arial"/>
                <a:cs typeface="Arial"/>
              </a:rPr>
              <a:t> </a:t>
            </a:r>
            <a:r>
              <a:rPr sz="2100" i="1" u="none" spc="-165" dirty="0">
                <a:solidFill>
                  <a:srgbClr val="333333"/>
                </a:solidFill>
                <a:latin typeface="Arial"/>
                <a:cs typeface="Arial"/>
              </a:rPr>
              <a:t>sebe.</a:t>
            </a:r>
            <a:r>
              <a:rPr sz="2100" i="1" u="none" spc="20" dirty="0">
                <a:solidFill>
                  <a:srgbClr val="333333"/>
                </a:solidFill>
                <a:latin typeface="Arial"/>
                <a:cs typeface="Arial"/>
              </a:rPr>
              <a:t> </a:t>
            </a:r>
            <a:r>
              <a:rPr sz="2100" i="1" u="none" spc="-210" dirty="0">
                <a:solidFill>
                  <a:srgbClr val="333333"/>
                </a:solidFill>
                <a:latin typeface="Arial"/>
                <a:cs typeface="Arial"/>
              </a:rPr>
              <a:t>Kad</a:t>
            </a:r>
            <a:r>
              <a:rPr sz="2100" i="1" u="none" spc="15" dirty="0">
                <a:solidFill>
                  <a:srgbClr val="333333"/>
                </a:solidFill>
                <a:latin typeface="Arial"/>
                <a:cs typeface="Arial"/>
              </a:rPr>
              <a:t> </a:t>
            </a:r>
            <a:r>
              <a:rPr sz="2100" i="1" u="none" spc="-195" dirty="0">
                <a:solidFill>
                  <a:srgbClr val="333333"/>
                </a:solidFill>
                <a:latin typeface="Arial"/>
                <a:cs typeface="Arial"/>
              </a:rPr>
              <a:t>odgađamo,</a:t>
            </a:r>
            <a:r>
              <a:rPr sz="2100" i="1" u="none" spc="10" dirty="0">
                <a:solidFill>
                  <a:srgbClr val="333333"/>
                </a:solidFill>
                <a:latin typeface="Arial"/>
                <a:cs typeface="Arial"/>
              </a:rPr>
              <a:t> </a:t>
            </a:r>
            <a:r>
              <a:rPr sz="2100" i="1" u="none" spc="-95" dirty="0">
                <a:solidFill>
                  <a:srgbClr val="333333"/>
                </a:solidFill>
                <a:latin typeface="Arial"/>
                <a:cs typeface="Arial"/>
              </a:rPr>
              <a:t>dijelovi</a:t>
            </a:r>
            <a:r>
              <a:rPr sz="2100" i="1" u="none" spc="-5" dirty="0">
                <a:solidFill>
                  <a:srgbClr val="333333"/>
                </a:solidFill>
                <a:latin typeface="Arial"/>
                <a:cs typeface="Arial"/>
              </a:rPr>
              <a:t> </a:t>
            </a:r>
            <a:r>
              <a:rPr sz="2100" i="1" u="none" spc="-185" dirty="0">
                <a:solidFill>
                  <a:srgbClr val="333333"/>
                </a:solidFill>
                <a:latin typeface="Arial"/>
                <a:cs typeface="Arial"/>
              </a:rPr>
              <a:t>našeg</a:t>
            </a:r>
            <a:r>
              <a:rPr sz="2100" i="1" u="none" spc="5" dirty="0">
                <a:solidFill>
                  <a:srgbClr val="333333"/>
                </a:solidFill>
                <a:latin typeface="Arial"/>
                <a:cs typeface="Arial"/>
              </a:rPr>
              <a:t> </a:t>
            </a:r>
            <a:r>
              <a:rPr sz="2100" i="1" u="none" spc="-215" dirty="0">
                <a:solidFill>
                  <a:srgbClr val="333333"/>
                </a:solidFill>
                <a:latin typeface="Arial"/>
                <a:cs typeface="Arial"/>
              </a:rPr>
              <a:t>mozga</a:t>
            </a:r>
            <a:r>
              <a:rPr sz="2100" i="1" u="none" spc="20" dirty="0">
                <a:solidFill>
                  <a:srgbClr val="333333"/>
                </a:solidFill>
                <a:latin typeface="Arial"/>
                <a:cs typeface="Arial"/>
              </a:rPr>
              <a:t> </a:t>
            </a:r>
            <a:r>
              <a:rPr sz="2100" i="1" u="none" spc="-140" dirty="0">
                <a:solidFill>
                  <a:srgbClr val="333333"/>
                </a:solidFill>
                <a:latin typeface="Arial"/>
                <a:cs typeface="Arial"/>
              </a:rPr>
              <a:t>zapravo</a:t>
            </a:r>
            <a:r>
              <a:rPr sz="2100" i="1" u="none" spc="-5" dirty="0">
                <a:solidFill>
                  <a:srgbClr val="333333"/>
                </a:solidFill>
                <a:latin typeface="Arial"/>
                <a:cs typeface="Arial"/>
              </a:rPr>
              <a:t> </a:t>
            </a:r>
            <a:r>
              <a:rPr sz="2100" i="1" u="none" spc="-130" dirty="0">
                <a:solidFill>
                  <a:srgbClr val="333333"/>
                </a:solidFill>
                <a:latin typeface="Arial"/>
                <a:cs typeface="Arial"/>
              </a:rPr>
              <a:t>misle</a:t>
            </a:r>
            <a:r>
              <a:rPr sz="2100" i="1" u="none" spc="35" dirty="0">
                <a:solidFill>
                  <a:srgbClr val="333333"/>
                </a:solidFill>
                <a:latin typeface="Arial"/>
                <a:cs typeface="Arial"/>
              </a:rPr>
              <a:t> </a:t>
            </a:r>
            <a:r>
              <a:rPr sz="2100" i="1" u="none" spc="-25" dirty="0">
                <a:solidFill>
                  <a:srgbClr val="333333"/>
                </a:solidFill>
                <a:latin typeface="Arial"/>
                <a:cs typeface="Arial"/>
              </a:rPr>
              <a:t>da </a:t>
            </a:r>
            <a:r>
              <a:rPr sz="2100" i="1" u="none" spc="-135" dirty="0">
                <a:solidFill>
                  <a:srgbClr val="333333"/>
                </a:solidFill>
                <a:latin typeface="Arial"/>
                <a:cs typeface="Arial"/>
              </a:rPr>
              <a:t>su</a:t>
            </a:r>
            <a:r>
              <a:rPr sz="2100" i="1" u="none" spc="-15" dirty="0">
                <a:solidFill>
                  <a:srgbClr val="333333"/>
                </a:solidFill>
                <a:latin typeface="Arial"/>
                <a:cs typeface="Arial"/>
              </a:rPr>
              <a:t> </a:t>
            </a:r>
            <a:r>
              <a:rPr sz="2100" i="1" u="none" spc="-135" dirty="0">
                <a:solidFill>
                  <a:srgbClr val="333333"/>
                </a:solidFill>
                <a:latin typeface="Arial"/>
                <a:cs typeface="Arial"/>
              </a:rPr>
              <a:t>zadaci</a:t>
            </a:r>
            <a:r>
              <a:rPr sz="2100" i="1" u="none" spc="-10" dirty="0">
                <a:solidFill>
                  <a:srgbClr val="333333"/>
                </a:solidFill>
                <a:latin typeface="Arial"/>
                <a:cs typeface="Arial"/>
              </a:rPr>
              <a:t> </a:t>
            </a:r>
            <a:r>
              <a:rPr sz="2100" i="1" u="none" spc="-110" dirty="0">
                <a:solidFill>
                  <a:srgbClr val="333333"/>
                </a:solidFill>
                <a:latin typeface="Arial"/>
                <a:cs typeface="Arial"/>
              </a:rPr>
              <a:t>koje</a:t>
            </a:r>
            <a:r>
              <a:rPr sz="2100" i="1" u="none" spc="-40" dirty="0">
                <a:solidFill>
                  <a:srgbClr val="333333"/>
                </a:solidFill>
                <a:latin typeface="Arial"/>
                <a:cs typeface="Arial"/>
              </a:rPr>
              <a:t> </a:t>
            </a:r>
            <a:r>
              <a:rPr sz="2100" i="1" u="none" spc="-195" dirty="0">
                <a:solidFill>
                  <a:srgbClr val="333333"/>
                </a:solidFill>
                <a:latin typeface="Arial"/>
                <a:cs typeface="Arial"/>
              </a:rPr>
              <a:t>odgađamo</a:t>
            </a:r>
            <a:r>
              <a:rPr sz="2100" i="1" u="none" spc="5" dirty="0">
                <a:solidFill>
                  <a:srgbClr val="333333"/>
                </a:solidFill>
                <a:latin typeface="Arial"/>
                <a:cs typeface="Arial"/>
              </a:rPr>
              <a:t> </a:t>
            </a:r>
            <a:r>
              <a:rPr sz="2100" i="1" u="none" spc="300" dirty="0">
                <a:solidFill>
                  <a:srgbClr val="333333"/>
                </a:solidFill>
                <a:latin typeface="Arial"/>
                <a:cs typeface="Arial"/>
              </a:rPr>
              <a:t>-</a:t>
            </a:r>
            <a:r>
              <a:rPr sz="2100" i="1" u="none" spc="15" dirty="0">
                <a:solidFill>
                  <a:srgbClr val="333333"/>
                </a:solidFill>
                <a:latin typeface="Arial"/>
                <a:cs typeface="Arial"/>
              </a:rPr>
              <a:t> </a:t>
            </a:r>
            <a:r>
              <a:rPr sz="2100" i="1" u="none" dirty="0">
                <a:solidFill>
                  <a:srgbClr val="333333"/>
                </a:solidFill>
                <a:latin typeface="Arial"/>
                <a:cs typeface="Arial"/>
              </a:rPr>
              <a:t>i</a:t>
            </a:r>
            <a:r>
              <a:rPr sz="2100" i="1" u="none" spc="10" dirty="0">
                <a:solidFill>
                  <a:srgbClr val="333333"/>
                </a:solidFill>
                <a:latin typeface="Arial"/>
                <a:cs typeface="Arial"/>
              </a:rPr>
              <a:t> </a:t>
            </a:r>
            <a:r>
              <a:rPr sz="2100" i="1" u="none" spc="-100" dirty="0">
                <a:solidFill>
                  <a:srgbClr val="333333"/>
                </a:solidFill>
                <a:latin typeface="Arial"/>
                <a:cs typeface="Arial"/>
              </a:rPr>
              <a:t>popratni</a:t>
            </a:r>
            <a:r>
              <a:rPr sz="2100" i="1" u="none" spc="-10" dirty="0">
                <a:solidFill>
                  <a:srgbClr val="333333"/>
                </a:solidFill>
                <a:latin typeface="Arial"/>
                <a:cs typeface="Arial"/>
              </a:rPr>
              <a:t> </a:t>
            </a:r>
            <a:r>
              <a:rPr sz="2100" i="1" u="none" spc="-114" dirty="0">
                <a:solidFill>
                  <a:srgbClr val="333333"/>
                </a:solidFill>
                <a:latin typeface="Arial"/>
                <a:cs typeface="Arial"/>
              </a:rPr>
              <a:t>negativni</a:t>
            </a:r>
            <a:r>
              <a:rPr sz="2100" i="1" u="none" spc="-15" dirty="0">
                <a:solidFill>
                  <a:srgbClr val="333333"/>
                </a:solidFill>
                <a:latin typeface="Arial"/>
                <a:cs typeface="Arial"/>
              </a:rPr>
              <a:t> </a:t>
            </a:r>
            <a:r>
              <a:rPr sz="2100" i="1" u="none" spc="-100" dirty="0">
                <a:solidFill>
                  <a:srgbClr val="333333"/>
                </a:solidFill>
                <a:latin typeface="Arial"/>
                <a:cs typeface="Arial"/>
              </a:rPr>
              <a:t>osjećaji</a:t>
            </a:r>
            <a:r>
              <a:rPr sz="2100" i="1" u="none" spc="-15" dirty="0">
                <a:solidFill>
                  <a:srgbClr val="333333"/>
                </a:solidFill>
                <a:latin typeface="Arial"/>
                <a:cs typeface="Arial"/>
              </a:rPr>
              <a:t> </a:t>
            </a:r>
            <a:r>
              <a:rPr sz="2100" i="1" u="none" spc="-65" dirty="0">
                <a:solidFill>
                  <a:srgbClr val="333333"/>
                </a:solidFill>
                <a:latin typeface="Arial"/>
                <a:cs typeface="Arial"/>
              </a:rPr>
              <a:t>koji</a:t>
            </a:r>
            <a:r>
              <a:rPr sz="2100" i="1" u="none" spc="5" dirty="0">
                <a:solidFill>
                  <a:srgbClr val="333333"/>
                </a:solidFill>
                <a:latin typeface="Arial"/>
                <a:cs typeface="Arial"/>
              </a:rPr>
              <a:t> </a:t>
            </a:r>
            <a:r>
              <a:rPr sz="2100" i="1" u="none" spc="-170" dirty="0">
                <a:solidFill>
                  <a:srgbClr val="333333"/>
                </a:solidFill>
                <a:latin typeface="Arial"/>
                <a:cs typeface="Arial"/>
              </a:rPr>
              <a:t>nas</a:t>
            </a:r>
            <a:r>
              <a:rPr sz="2100" i="1" u="none" spc="20" dirty="0">
                <a:solidFill>
                  <a:srgbClr val="333333"/>
                </a:solidFill>
                <a:latin typeface="Arial"/>
                <a:cs typeface="Arial"/>
              </a:rPr>
              <a:t> </a:t>
            </a:r>
            <a:r>
              <a:rPr sz="2100" i="1" u="none" spc="-125" dirty="0">
                <a:solidFill>
                  <a:srgbClr val="333333"/>
                </a:solidFill>
                <a:latin typeface="Arial"/>
                <a:cs typeface="Arial"/>
              </a:rPr>
              <a:t>čekaju</a:t>
            </a:r>
            <a:r>
              <a:rPr sz="2100" i="1" u="none" spc="-15" dirty="0">
                <a:solidFill>
                  <a:srgbClr val="333333"/>
                </a:solidFill>
                <a:latin typeface="Arial"/>
                <a:cs typeface="Arial"/>
              </a:rPr>
              <a:t> </a:t>
            </a:r>
            <a:r>
              <a:rPr sz="2100" i="1" u="none" dirty="0">
                <a:solidFill>
                  <a:srgbClr val="333333"/>
                </a:solidFill>
                <a:latin typeface="Arial"/>
                <a:cs typeface="Arial"/>
              </a:rPr>
              <a:t>s</a:t>
            </a:r>
            <a:r>
              <a:rPr sz="2100" i="1" u="none" spc="10" dirty="0">
                <a:solidFill>
                  <a:srgbClr val="333333"/>
                </a:solidFill>
                <a:latin typeface="Arial"/>
                <a:cs typeface="Arial"/>
              </a:rPr>
              <a:t> </a:t>
            </a:r>
            <a:r>
              <a:rPr sz="2100" i="1" u="none" spc="-150" dirty="0">
                <a:solidFill>
                  <a:srgbClr val="333333"/>
                </a:solidFill>
                <a:latin typeface="Arial"/>
                <a:cs typeface="Arial"/>
              </a:rPr>
              <a:t>druge</a:t>
            </a:r>
            <a:r>
              <a:rPr sz="2100" i="1" u="none" spc="5" dirty="0">
                <a:solidFill>
                  <a:srgbClr val="333333"/>
                </a:solidFill>
                <a:latin typeface="Arial"/>
                <a:cs typeface="Arial"/>
              </a:rPr>
              <a:t> </a:t>
            </a:r>
            <a:r>
              <a:rPr sz="2100" i="1" u="none" spc="-95" dirty="0">
                <a:solidFill>
                  <a:srgbClr val="333333"/>
                </a:solidFill>
                <a:latin typeface="Arial"/>
                <a:cs typeface="Arial"/>
              </a:rPr>
              <a:t>strane</a:t>
            </a:r>
            <a:r>
              <a:rPr sz="2100" i="1" u="none" spc="-55" dirty="0">
                <a:solidFill>
                  <a:srgbClr val="333333"/>
                </a:solidFill>
                <a:latin typeface="Arial"/>
                <a:cs typeface="Arial"/>
              </a:rPr>
              <a:t> </a:t>
            </a:r>
            <a:r>
              <a:rPr sz="2100" i="1" u="none" spc="300" dirty="0">
                <a:solidFill>
                  <a:srgbClr val="333333"/>
                </a:solidFill>
                <a:latin typeface="Arial"/>
                <a:cs typeface="Arial"/>
              </a:rPr>
              <a:t>-</a:t>
            </a:r>
            <a:r>
              <a:rPr sz="2100" i="1" u="none" spc="5" dirty="0">
                <a:solidFill>
                  <a:srgbClr val="333333"/>
                </a:solidFill>
                <a:latin typeface="Arial"/>
                <a:cs typeface="Arial"/>
              </a:rPr>
              <a:t> </a:t>
            </a:r>
            <a:r>
              <a:rPr sz="2100" i="1" u="none" spc="-20" dirty="0">
                <a:solidFill>
                  <a:srgbClr val="333333"/>
                </a:solidFill>
                <a:latin typeface="Arial"/>
                <a:cs typeface="Arial"/>
              </a:rPr>
              <a:t>tuđi </a:t>
            </a:r>
            <a:r>
              <a:rPr sz="2100" i="1" u="none" spc="-30" dirty="0">
                <a:solidFill>
                  <a:srgbClr val="333333"/>
                </a:solidFill>
                <a:latin typeface="Arial"/>
                <a:cs typeface="Arial"/>
              </a:rPr>
              <a:t>problem.</a:t>
            </a:r>
            <a:endParaRPr sz="2100">
              <a:latin typeface="Arial"/>
              <a:cs typeface="Arial"/>
            </a:endParaRPr>
          </a:p>
        </p:txBody>
      </p:sp>
      <p:sp>
        <p:nvSpPr>
          <p:cNvPr id="10" name="object 10"/>
          <p:cNvSpPr txBox="1"/>
          <p:nvPr/>
        </p:nvSpPr>
        <p:spPr>
          <a:xfrm>
            <a:off x="1095247" y="3067001"/>
            <a:ext cx="10246360" cy="956944"/>
          </a:xfrm>
          <a:prstGeom prst="rect">
            <a:avLst/>
          </a:prstGeom>
        </p:spPr>
        <p:txBody>
          <a:bodyPr vert="horz" wrap="square" lIns="0" tIns="36830" rIns="0" bIns="0" rtlCol="0">
            <a:spAutoFit/>
          </a:bodyPr>
          <a:lstStyle/>
          <a:p>
            <a:pPr marL="12700" marR="5080">
              <a:lnSpc>
                <a:spcPts val="2400"/>
              </a:lnSpc>
              <a:spcBef>
                <a:spcPts val="290"/>
              </a:spcBef>
            </a:pPr>
            <a:r>
              <a:rPr sz="2100" i="1" spc="-185" dirty="0">
                <a:latin typeface="Arial"/>
                <a:cs typeface="Arial"/>
              </a:rPr>
              <a:t>Kako</a:t>
            </a:r>
            <a:r>
              <a:rPr sz="2100" i="1" spc="25" dirty="0">
                <a:latin typeface="Arial"/>
                <a:cs typeface="Arial"/>
              </a:rPr>
              <a:t> </a:t>
            </a:r>
            <a:r>
              <a:rPr sz="2100" i="1" spc="-155" dirty="0">
                <a:latin typeface="Arial"/>
                <a:cs typeface="Arial"/>
              </a:rPr>
              <a:t>bismo</a:t>
            </a:r>
            <a:r>
              <a:rPr sz="2100" i="1" spc="5" dirty="0">
                <a:latin typeface="Arial"/>
                <a:cs typeface="Arial"/>
              </a:rPr>
              <a:t> </a:t>
            </a:r>
            <a:r>
              <a:rPr sz="2100" i="1" spc="-110" dirty="0">
                <a:latin typeface="Arial"/>
                <a:cs typeface="Arial"/>
              </a:rPr>
              <a:t>izbjegli</a:t>
            </a:r>
            <a:r>
              <a:rPr sz="2100" i="1" spc="-35" dirty="0">
                <a:latin typeface="Arial"/>
                <a:cs typeface="Arial"/>
              </a:rPr>
              <a:t> </a:t>
            </a:r>
            <a:r>
              <a:rPr sz="2100" i="1" spc="-125" dirty="0">
                <a:latin typeface="Arial"/>
                <a:cs typeface="Arial"/>
              </a:rPr>
              <a:t>ovu</a:t>
            </a:r>
            <a:r>
              <a:rPr sz="2100" i="1" spc="-25" dirty="0">
                <a:latin typeface="Arial"/>
                <a:cs typeface="Arial"/>
              </a:rPr>
              <a:t> </a:t>
            </a:r>
            <a:r>
              <a:rPr sz="2100" i="1" spc="-90" dirty="0">
                <a:latin typeface="Arial"/>
                <a:cs typeface="Arial"/>
              </a:rPr>
              <a:t>situaciju,</a:t>
            </a:r>
            <a:r>
              <a:rPr sz="2100" i="1" spc="-55" dirty="0">
                <a:latin typeface="Arial"/>
                <a:cs typeface="Arial"/>
              </a:rPr>
              <a:t> </a:t>
            </a:r>
            <a:r>
              <a:rPr sz="2100" i="1" spc="-160" dirty="0">
                <a:latin typeface="Arial"/>
                <a:cs typeface="Arial"/>
              </a:rPr>
              <a:t>važno</a:t>
            </a:r>
            <a:r>
              <a:rPr sz="2100" i="1" spc="-5" dirty="0">
                <a:latin typeface="Arial"/>
                <a:cs typeface="Arial"/>
              </a:rPr>
              <a:t> </a:t>
            </a:r>
            <a:r>
              <a:rPr sz="2100" i="1" spc="-125" dirty="0">
                <a:latin typeface="Arial"/>
                <a:cs typeface="Arial"/>
              </a:rPr>
              <a:t>se</a:t>
            </a:r>
            <a:r>
              <a:rPr sz="2100" i="1" spc="-20" dirty="0">
                <a:latin typeface="Arial"/>
                <a:cs typeface="Arial"/>
              </a:rPr>
              <a:t> </a:t>
            </a:r>
            <a:r>
              <a:rPr sz="2100" i="1" spc="-30" dirty="0">
                <a:latin typeface="Arial"/>
                <a:cs typeface="Arial"/>
              </a:rPr>
              <a:t>prisjetiti</a:t>
            </a:r>
            <a:r>
              <a:rPr sz="2100" i="1" spc="-50" dirty="0">
                <a:latin typeface="Arial"/>
                <a:cs typeface="Arial"/>
              </a:rPr>
              <a:t> </a:t>
            </a:r>
            <a:r>
              <a:rPr sz="2100" i="1" spc="-160" dirty="0">
                <a:latin typeface="Arial"/>
                <a:cs typeface="Arial"/>
              </a:rPr>
              <a:t>kako</a:t>
            </a:r>
            <a:r>
              <a:rPr sz="2100" i="1" spc="10" dirty="0">
                <a:latin typeface="Arial"/>
                <a:cs typeface="Arial"/>
              </a:rPr>
              <a:t> </a:t>
            </a:r>
            <a:r>
              <a:rPr sz="2100" i="1" spc="-190" dirty="0">
                <a:latin typeface="Arial"/>
                <a:cs typeface="Arial"/>
              </a:rPr>
              <a:t>smo</a:t>
            </a:r>
            <a:r>
              <a:rPr sz="2100" i="1" spc="30" dirty="0">
                <a:latin typeface="Arial"/>
                <a:cs typeface="Arial"/>
              </a:rPr>
              <a:t> </a:t>
            </a:r>
            <a:r>
              <a:rPr sz="2100" i="1" spc="-125" dirty="0">
                <a:latin typeface="Arial"/>
                <a:cs typeface="Arial"/>
              </a:rPr>
              <a:t>se</a:t>
            </a:r>
            <a:r>
              <a:rPr sz="2100" i="1" spc="-5" dirty="0">
                <a:latin typeface="Arial"/>
                <a:cs typeface="Arial"/>
              </a:rPr>
              <a:t> </a:t>
            </a:r>
            <a:r>
              <a:rPr sz="2100" i="1" spc="-100" dirty="0">
                <a:latin typeface="Arial"/>
                <a:cs typeface="Arial"/>
              </a:rPr>
              <a:t>osjećali</a:t>
            </a:r>
            <a:r>
              <a:rPr sz="2100" i="1" spc="-15" dirty="0">
                <a:latin typeface="Arial"/>
                <a:cs typeface="Arial"/>
              </a:rPr>
              <a:t> </a:t>
            </a:r>
            <a:r>
              <a:rPr sz="2100" i="1" dirty="0">
                <a:latin typeface="Arial"/>
                <a:cs typeface="Arial"/>
              </a:rPr>
              <a:t>u </a:t>
            </a:r>
            <a:r>
              <a:rPr sz="2100" i="1" spc="-60" dirty="0">
                <a:latin typeface="Arial"/>
                <a:cs typeface="Arial"/>
              </a:rPr>
              <a:t>trenutku</a:t>
            </a:r>
            <a:r>
              <a:rPr sz="2100" i="1" spc="-20" dirty="0">
                <a:latin typeface="Arial"/>
                <a:cs typeface="Arial"/>
              </a:rPr>
              <a:t> </a:t>
            </a:r>
            <a:r>
              <a:rPr sz="2100" i="1" spc="-185" dirty="0">
                <a:latin typeface="Arial"/>
                <a:cs typeface="Arial"/>
              </a:rPr>
              <a:t>kada</a:t>
            </a:r>
            <a:r>
              <a:rPr sz="2100" i="1" dirty="0">
                <a:latin typeface="Arial"/>
                <a:cs typeface="Arial"/>
              </a:rPr>
              <a:t> </a:t>
            </a:r>
            <a:r>
              <a:rPr sz="2100" i="1" spc="-190" dirty="0">
                <a:latin typeface="Arial"/>
                <a:cs typeface="Arial"/>
              </a:rPr>
              <a:t>smo</a:t>
            </a:r>
            <a:r>
              <a:rPr sz="2100" i="1" spc="30" dirty="0">
                <a:latin typeface="Arial"/>
                <a:cs typeface="Arial"/>
              </a:rPr>
              <a:t> </a:t>
            </a:r>
            <a:r>
              <a:rPr sz="2100" i="1" spc="-25" dirty="0">
                <a:latin typeface="Arial"/>
                <a:cs typeface="Arial"/>
              </a:rPr>
              <a:t>se </a:t>
            </a:r>
            <a:r>
              <a:rPr sz="2100" i="1" spc="-185" dirty="0">
                <a:latin typeface="Arial"/>
                <a:cs typeface="Arial"/>
              </a:rPr>
              <a:t>zbog</a:t>
            </a:r>
            <a:r>
              <a:rPr sz="2100" i="1" spc="15" dirty="0">
                <a:latin typeface="Arial"/>
                <a:cs typeface="Arial"/>
              </a:rPr>
              <a:t> </a:t>
            </a:r>
            <a:r>
              <a:rPr sz="2100" i="1" spc="-160" dirty="0">
                <a:latin typeface="Arial"/>
                <a:cs typeface="Arial"/>
              </a:rPr>
              <a:t>svog</a:t>
            </a:r>
            <a:r>
              <a:rPr sz="2100" i="1" spc="10" dirty="0">
                <a:latin typeface="Arial"/>
                <a:cs typeface="Arial"/>
              </a:rPr>
              <a:t> </a:t>
            </a:r>
            <a:r>
              <a:rPr sz="2100" i="1" spc="-175" dirty="0">
                <a:latin typeface="Arial"/>
                <a:cs typeface="Arial"/>
              </a:rPr>
              <a:t>odgađanja</a:t>
            </a:r>
            <a:r>
              <a:rPr sz="2100" i="1" spc="-20" dirty="0">
                <a:latin typeface="Arial"/>
                <a:cs typeface="Arial"/>
              </a:rPr>
              <a:t> </a:t>
            </a:r>
            <a:r>
              <a:rPr sz="2100" i="1" spc="-105" dirty="0">
                <a:latin typeface="Arial"/>
                <a:cs typeface="Arial"/>
              </a:rPr>
              <a:t>našli</a:t>
            </a:r>
            <a:r>
              <a:rPr sz="2100" i="1" spc="-40" dirty="0">
                <a:latin typeface="Arial"/>
                <a:cs typeface="Arial"/>
              </a:rPr>
              <a:t> </a:t>
            </a:r>
            <a:r>
              <a:rPr sz="2100" i="1" dirty="0">
                <a:latin typeface="Arial"/>
                <a:cs typeface="Arial"/>
              </a:rPr>
              <a:t>u</a:t>
            </a:r>
            <a:r>
              <a:rPr sz="2100" i="1" spc="-80" dirty="0">
                <a:latin typeface="Arial"/>
                <a:cs typeface="Arial"/>
              </a:rPr>
              <a:t> </a:t>
            </a:r>
            <a:r>
              <a:rPr sz="2100" i="1" spc="-30" dirty="0">
                <a:latin typeface="Arial"/>
                <a:cs typeface="Arial"/>
              </a:rPr>
              <a:t>stisci</a:t>
            </a:r>
            <a:r>
              <a:rPr sz="2100" i="1" spc="5" dirty="0">
                <a:latin typeface="Arial"/>
                <a:cs typeface="Arial"/>
              </a:rPr>
              <a:t> </a:t>
            </a:r>
            <a:r>
              <a:rPr sz="2100" i="1" dirty="0">
                <a:latin typeface="Arial"/>
                <a:cs typeface="Arial"/>
              </a:rPr>
              <a:t>s</a:t>
            </a:r>
            <a:r>
              <a:rPr sz="2100" i="1" spc="5" dirty="0">
                <a:latin typeface="Arial"/>
                <a:cs typeface="Arial"/>
              </a:rPr>
              <a:t> </a:t>
            </a:r>
            <a:r>
              <a:rPr sz="2100" i="1" spc="-175" dirty="0">
                <a:latin typeface="Arial"/>
                <a:cs typeface="Arial"/>
              </a:rPr>
              <a:t>vremenom,</a:t>
            </a:r>
            <a:r>
              <a:rPr sz="2100" i="1" spc="-10" dirty="0">
                <a:latin typeface="Arial"/>
                <a:cs typeface="Arial"/>
              </a:rPr>
              <a:t> </a:t>
            </a:r>
            <a:r>
              <a:rPr sz="2100" i="1" spc="-170" dirty="0">
                <a:latin typeface="Arial"/>
                <a:cs typeface="Arial"/>
              </a:rPr>
              <a:t>pod</a:t>
            </a:r>
            <a:r>
              <a:rPr sz="2100" i="1" spc="10" dirty="0">
                <a:latin typeface="Arial"/>
                <a:cs typeface="Arial"/>
              </a:rPr>
              <a:t> </a:t>
            </a:r>
            <a:r>
              <a:rPr sz="2100" i="1" spc="-110" dirty="0">
                <a:latin typeface="Arial"/>
                <a:cs typeface="Arial"/>
              </a:rPr>
              <a:t>stresom,</a:t>
            </a:r>
            <a:r>
              <a:rPr sz="2100" i="1" spc="-10" dirty="0">
                <a:latin typeface="Arial"/>
                <a:cs typeface="Arial"/>
              </a:rPr>
              <a:t> </a:t>
            </a:r>
            <a:r>
              <a:rPr sz="2100" i="1" spc="-114" dirty="0">
                <a:latin typeface="Arial"/>
                <a:cs typeface="Arial"/>
              </a:rPr>
              <a:t>predali</a:t>
            </a:r>
            <a:r>
              <a:rPr sz="2100" i="1" spc="-15" dirty="0">
                <a:latin typeface="Arial"/>
                <a:cs typeface="Arial"/>
              </a:rPr>
              <a:t> </a:t>
            </a:r>
            <a:r>
              <a:rPr sz="2100" i="1" spc="-140" dirty="0">
                <a:latin typeface="Arial"/>
                <a:cs typeface="Arial"/>
              </a:rPr>
              <a:t>nedovršen</a:t>
            </a:r>
            <a:r>
              <a:rPr sz="2100" i="1" spc="-10" dirty="0">
                <a:latin typeface="Arial"/>
                <a:cs typeface="Arial"/>
              </a:rPr>
              <a:t> </a:t>
            </a:r>
            <a:r>
              <a:rPr sz="2100" i="1" spc="-160" dirty="0">
                <a:latin typeface="Arial"/>
                <a:cs typeface="Arial"/>
              </a:rPr>
              <a:t>domaći</a:t>
            </a:r>
            <a:r>
              <a:rPr sz="2100" i="1" spc="-5" dirty="0">
                <a:latin typeface="Arial"/>
                <a:cs typeface="Arial"/>
              </a:rPr>
              <a:t> </a:t>
            </a:r>
            <a:r>
              <a:rPr sz="2100" i="1" spc="-95" dirty="0">
                <a:latin typeface="Arial"/>
                <a:cs typeface="Arial"/>
              </a:rPr>
              <a:t>radi</a:t>
            </a:r>
            <a:r>
              <a:rPr sz="2100" i="1" spc="10" dirty="0">
                <a:latin typeface="Arial"/>
                <a:cs typeface="Arial"/>
              </a:rPr>
              <a:t> </a:t>
            </a:r>
            <a:r>
              <a:rPr sz="2100" i="1" spc="-25" dirty="0">
                <a:latin typeface="Arial"/>
                <a:cs typeface="Arial"/>
              </a:rPr>
              <a:t>ili </a:t>
            </a:r>
            <a:r>
              <a:rPr sz="2100" i="1" spc="-95" dirty="0">
                <a:latin typeface="Arial"/>
                <a:cs typeface="Arial"/>
              </a:rPr>
              <a:t>izašli</a:t>
            </a:r>
            <a:r>
              <a:rPr sz="2100" i="1" spc="-55" dirty="0">
                <a:latin typeface="Arial"/>
                <a:cs typeface="Arial"/>
              </a:rPr>
              <a:t> </a:t>
            </a:r>
            <a:r>
              <a:rPr sz="2100" i="1" spc="-190" dirty="0">
                <a:latin typeface="Arial"/>
                <a:cs typeface="Arial"/>
              </a:rPr>
              <a:t>na</a:t>
            </a:r>
            <a:r>
              <a:rPr sz="2100" i="1" spc="5" dirty="0">
                <a:latin typeface="Arial"/>
                <a:cs typeface="Arial"/>
              </a:rPr>
              <a:t> </a:t>
            </a:r>
            <a:r>
              <a:rPr sz="2100" i="1" spc="-25" dirty="0">
                <a:latin typeface="Arial"/>
                <a:cs typeface="Arial"/>
              </a:rPr>
              <a:t>ispit</a:t>
            </a:r>
            <a:r>
              <a:rPr sz="2100" i="1" spc="-120" dirty="0">
                <a:latin typeface="Arial"/>
                <a:cs typeface="Arial"/>
              </a:rPr>
              <a:t> </a:t>
            </a:r>
            <a:r>
              <a:rPr sz="2100" i="1" spc="-135" dirty="0">
                <a:latin typeface="Arial"/>
                <a:cs typeface="Arial"/>
              </a:rPr>
              <a:t>nedovoljno</a:t>
            </a:r>
            <a:r>
              <a:rPr sz="2100" i="1" spc="-15" dirty="0">
                <a:latin typeface="Arial"/>
                <a:cs typeface="Arial"/>
              </a:rPr>
              <a:t> </a:t>
            </a:r>
            <a:r>
              <a:rPr sz="2100" i="1" spc="-105" dirty="0">
                <a:latin typeface="Arial"/>
                <a:cs typeface="Arial"/>
              </a:rPr>
              <a:t>pripremljeni</a:t>
            </a:r>
            <a:r>
              <a:rPr sz="2100" i="1" spc="-45" dirty="0">
                <a:latin typeface="Arial"/>
                <a:cs typeface="Arial"/>
              </a:rPr>
              <a:t> </a:t>
            </a:r>
            <a:r>
              <a:rPr sz="2100" i="1" dirty="0">
                <a:latin typeface="Arial"/>
                <a:cs typeface="Arial"/>
              </a:rPr>
              <a:t>te</a:t>
            </a:r>
            <a:r>
              <a:rPr sz="2100" i="1" spc="-65" dirty="0">
                <a:latin typeface="Arial"/>
                <a:cs typeface="Arial"/>
              </a:rPr>
              <a:t> </a:t>
            </a:r>
            <a:r>
              <a:rPr sz="2100" i="1" spc="-185" dirty="0">
                <a:latin typeface="Arial"/>
                <a:cs typeface="Arial"/>
              </a:rPr>
              <a:t>onda</a:t>
            </a:r>
            <a:r>
              <a:rPr sz="2100" i="1" dirty="0">
                <a:latin typeface="Arial"/>
                <a:cs typeface="Arial"/>
              </a:rPr>
              <a:t> </a:t>
            </a:r>
            <a:r>
              <a:rPr sz="2100" i="1" spc="-95" dirty="0">
                <a:latin typeface="Arial"/>
                <a:cs typeface="Arial"/>
              </a:rPr>
              <a:t>iščekivali</a:t>
            </a:r>
            <a:r>
              <a:rPr sz="2100" i="1" spc="-25" dirty="0">
                <a:latin typeface="Arial"/>
                <a:cs typeface="Arial"/>
              </a:rPr>
              <a:t> </a:t>
            </a:r>
            <a:r>
              <a:rPr sz="2100" i="1" spc="-55" dirty="0">
                <a:latin typeface="Arial"/>
                <a:cs typeface="Arial"/>
              </a:rPr>
              <a:t>rezultat</a:t>
            </a:r>
            <a:r>
              <a:rPr sz="2100" i="1" spc="-40" dirty="0">
                <a:latin typeface="Arial"/>
                <a:cs typeface="Arial"/>
              </a:rPr>
              <a:t> </a:t>
            </a:r>
            <a:r>
              <a:rPr sz="2100" i="1" spc="-65" dirty="0">
                <a:latin typeface="Arial"/>
                <a:cs typeface="Arial"/>
              </a:rPr>
              <a:t>koji</a:t>
            </a:r>
            <a:r>
              <a:rPr sz="2100" i="1" spc="-20" dirty="0">
                <a:latin typeface="Arial"/>
                <a:cs typeface="Arial"/>
              </a:rPr>
              <a:t> </a:t>
            </a:r>
            <a:r>
              <a:rPr sz="2100" i="1" spc="-175" dirty="0">
                <a:latin typeface="Arial"/>
                <a:cs typeface="Arial"/>
              </a:rPr>
              <a:t>nas</a:t>
            </a:r>
            <a:r>
              <a:rPr sz="2100" i="1" spc="5" dirty="0">
                <a:latin typeface="Arial"/>
                <a:cs typeface="Arial"/>
              </a:rPr>
              <a:t> </a:t>
            </a:r>
            <a:r>
              <a:rPr sz="2100" i="1" spc="-20" dirty="0">
                <a:latin typeface="Arial"/>
                <a:cs typeface="Arial"/>
              </a:rPr>
              <a:t>je</a:t>
            </a:r>
            <a:r>
              <a:rPr sz="2100" i="1" spc="-15" dirty="0">
                <a:latin typeface="Arial"/>
                <a:cs typeface="Arial"/>
              </a:rPr>
              <a:t> </a:t>
            </a:r>
            <a:r>
              <a:rPr sz="2100" i="1" spc="-185" dirty="0">
                <a:latin typeface="Arial"/>
                <a:cs typeface="Arial"/>
              </a:rPr>
              <a:t>na</a:t>
            </a:r>
            <a:r>
              <a:rPr sz="2100" i="1" spc="20" dirty="0">
                <a:latin typeface="Arial"/>
                <a:cs typeface="Arial"/>
              </a:rPr>
              <a:t> </a:t>
            </a:r>
            <a:r>
              <a:rPr sz="2100" i="1" spc="-95" dirty="0">
                <a:latin typeface="Arial"/>
                <a:cs typeface="Arial"/>
              </a:rPr>
              <a:t>kraju</a:t>
            </a:r>
            <a:r>
              <a:rPr sz="2100" i="1" spc="-30" dirty="0">
                <a:latin typeface="Arial"/>
                <a:cs typeface="Arial"/>
              </a:rPr>
              <a:t> </a:t>
            </a:r>
            <a:r>
              <a:rPr sz="2100" i="1" spc="-10" dirty="0">
                <a:latin typeface="Arial"/>
                <a:cs typeface="Arial"/>
              </a:rPr>
              <a:t>razočarao.</a:t>
            </a:r>
            <a:endParaRPr sz="21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9F9F9"/>
          </a:solidFill>
        </p:spPr>
        <p:txBody>
          <a:bodyPr wrap="square" lIns="0" tIns="0" rIns="0" bIns="0" rtlCol="0"/>
          <a:lstStyle/>
          <a:p>
            <a:endParaRPr/>
          </a:p>
        </p:txBody>
      </p:sp>
      <p:grpSp>
        <p:nvGrpSpPr>
          <p:cNvPr id="3" name="object 3"/>
          <p:cNvGrpSpPr/>
          <p:nvPr/>
        </p:nvGrpSpPr>
        <p:grpSpPr>
          <a:xfrm>
            <a:off x="0" y="0"/>
            <a:ext cx="12192000" cy="6700520"/>
            <a:chOff x="0" y="0"/>
            <a:chExt cx="12192000" cy="6700520"/>
          </a:xfrm>
        </p:grpSpPr>
        <p:pic>
          <p:nvPicPr>
            <p:cNvPr id="4" name="object 4"/>
            <p:cNvPicPr/>
            <p:nvPr/>
          </p:nvPicPr>
          <p:blipFill>
            <a:blip r:embed="rId2" cstate="print"/>
            <a:stretch>
              <a:fillRect/>
            </a:stretch>
          </p:blipFill>
          <p:spPr>
            <a:xfrm>
              <a:off x="0" y="0"/>
              <a:ext cx="12192000" cy="4267200"/>
            </a:xfrm>
            <a:prstGeom prst="rect">
              <a:avLst/>
            </a:prstGeom>
          </p:spPr>
        </p:pic>
        <p:pic>
          <p:nvPicPr>
            <p:cNvPr id="5" name="object 5"/>
            <p:cNvPicPr/>
            <p:nvPr/>
          </p:nvPicPr>
          <p:blipFill>
            <a:blip r:embed="rId3" cstate="print"/>
            <a:stretch>
              <a:fillRect/>
            </a:stretch>
          </p:blipFill>
          <p:spPr>
            <a:xfrm>
              <a:off x="137160" y="137160"/>
              <a:ext cx="11897106" cy="6563106"/>
            </a:xfrm>
            <a:prstGeom prst="rect">
              <a:avLst/>
            </a:prstGeom>
          </p:spPr>
        </p:pic>
        <p:sp>
          <p:nvSpPr>
            <p:cNvPr id="6" name="object 6"/>
            <p:cNvSpPr/>
            <p:nvPr/>
          </p:nvSpPr>
          <p:spPr>
            <a:xfrm>
              <a:off x="457200" y="457200"/>
              <a:ext cx="11277600" cy="5943600"/>
            </a:xfrm>
            <a:custGeom>
              <a:avLst/>
              <a:gdLst/>
              <a:ahLst/>
              <a:cxnLst/>
              <a:rect l="l" t="t" r="r" b="b"/>
              <a:pathLst>
                <a:path w="11277600" h="5943600">
                  <a:moveTo>
                    <a:pt x="11277600" y="0"/>
                  </a:moveTo>
                  <a:lnTo>
                    <a:pt x="0" y="0"/>
                  </a:lnTo>
                  <a:lnTo>
                    <a:pt x="0" y="5943600"/>
                  </a:lnTo>
                  <a:lnTo>
                    <a:pt x="11277600" y="5943600"/>
                  </a:lnTo>
                  <a:lnTo>
                    <a:pt x="11277600"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814832" rIns="0" bIns="0" rtlCol="0">
            <a:spAutoFit/>
          </a:bodyPr>
          <a:lstStyle/>
          <a:p>
            <a:pPr marL="771525">
              <a:lnSpc>
                <a:spcPct val="100000"/>
              </a:lnSpc>
              <a:spcBef>
                <a:spcPts val="95"/>
              </a:spcBef>
            </a:pPr>
            <a:r>
              <a:rPr sz="4000" dirty="0"/>
              <a:t>Fokus</a:t>
            </a:r>
            <a:r>
              <a:rPr sz="4000" spc="-95" dirty="0"/>
              <a:t> </a:t>
            </a:r>
            <a:r>
              <a:rPr sz="4000" dirty="0"/>
              <a:t>na</a:t>
            </a:r>
            <a:r>
              <a:rPr sz="4000" spc="-80" dirty="0"/>
              <a:t> </a:t>
            </a:r>
            <a:r>
              <a:rPr sz="4000" dirty="0"/>
              <a:t>buduće</a:t>
            </a:r>
            <a:r>
              <a:rPr sz="4000" spc="-80" dirty="0"/>
              <a:t> </a:t>
            </a:r>
            <a:r>
              <a:rPr sz="4000" dirty="0"/>
              <a:t>opcije</a:t>
            </a:r>
            <a:r>
              <a:rPr sz="4000" spc="-80" dirty="0"/>
              <a:t> </a:t>
            </a:r>
            <a:r>
              <a:rPr sz="4000" dirty="0"/>
              <a:t>i</a:t>
            </a:r>
            <a:r>
              <a:rPr sz="4000" spc="-90" dirty="0"/>
              <a:t> </a:t>
            </a:r>
            <a:r>
              <a:rPr sz="4000" spc="-10" dirty="0"/>
              <a:t>mogućnosti</a:t>
            </a:r>
            <a:endParaRPr sz="4000"/>
          </a:p>
        </p:txBody>
      </p:sp>
      <p:grpSp>
        <p:nvGrpSpPr>
          <p:cNvPr id="8" name="object 8"/>
          <p:cNvGrpSpPr/>
          <p:nvPr/>
        </p:nvGrpSpPr>
        <p:grpSpPr>
          <a:xfrm>
            <a:off x="679450" y="2870961"/>
            <a:ext cx="3394710" cy="2266950"/>
            <a:chOff x="679450" y="2870961"/>
            <a:chExt cx="3394710" cy="2266950"/>
          </a:xfrm>
        </p:grpSpPr>
        <p:sp>
          <p:nvSpPr>
            <p:cNvPr id="9" name="object 9"/>
            <p:cNvSpPr/>
            <p:nvPr/>
          </p:nvSpPr>
          <p:spPr>
            <a:xfrm>
              <a:off x="685800" y="2877311"/>
              <a:ext cx="3043555" cy="1932939"/>
            </a:xfrm>
            <a:custGeom>
              <a:avLst/>
              <a:gdLst/>
              <a:ahLst/>
              <a:cxnLst/>
              <a:rect l="l" t="t" r="r" b="b"/>
              <a:pathLst>
                <a:path w="3043554" h="1932939">
                  <a:moveTo>
                    <a:pt x="2850134" y="0"/>
                  </a:moveTo>
                  <a:lnTo>
                    <a:pt x="193243" y="0"/>
                  </a:lnTo>
                  <a:lnTo>
                    <a:pt x="148932" y="5102"/>
                  </a:lnTo>
                  <a:lnTo>
                    <a:pt x="108257" y="19637"/>
                  </a:lnTo>
                  <a:lnTo>
                    <a:pt x="72377" y="42447"/>
                  </a:lnTo>
                  <a:lnTo>
                    <a:pt x="42451" y="72375"/>
                  </a:lnTo>
                  <a:lnTo>
                    <a:pt x="19640" y="108264"/>
                  </a:lnTo>
                  <a:lnTo>
                    <a:pt x="5103" y="148956"/>
                  </a:lnTo>
                  <a:lnTo>
                    <a:pt x="0" y="193293"/>
                  </a:lnTo>
                  <a:lnTo>
                    <a:pt x="0" y="1739138"/>
                  </a:lnTo>
                  <a:lnTo>
                    <a:pt x="5103" y="1783475"/>
                  </a:lnTo>
                  <a:lnTo>
                    <a:pt x="19640" y="1824167"/>
                  </a:lnTo>
                  <a:lnTo>
                    <a:pt x="42451" y="1860056"/>
                  </a:lnTo>
                  <a:lnTo>
                    <a:pt x="72377" y="1889984"/>
                  </a:lnTo>
                  <a:lnTo>
                    <a:pt x="108257" y="1912794"/>
                  </a:lnTo>
                  <a:lnTo>
                    <a:pt x="148932" y="1927329"/>
                  </a:lnTo>
                  <a:lnTo>
                    <a:pt x="193243" y="1932432"/>
                  </a:lnTo>
                  <a:lnTo>
                    <a:pt x="2850134" y="1932432"/>
                  </a:lnTo>
                  <a:lnTo>
                    <a:pt x="2894471" y="1927329"/>
                  </a:lnTo>
                  <a:lnTo>
                    <a:pt x="2935163" y="1912794"/>
                  </a:lnTo>
                  <a:lnTo>
                    <a:pt x="2971052" y="1889984"/>
                  </a:lnTo>
                  <a:lnTo>
                    <a:pt x="3000980" y="1860056"/>
                  </a:lnTo>
                  <a:lnTo>
                    <a:pt x="3023790" y="1824167"/>
                  </a:lnTo>
                  <a:lnTo>
                    <a:pt x="3038325" y="1783475"/>
                  </a:lnTo>
                  <a:lnTo>
                    <a:pt x="3043428" y="1739138"/>
                  </a:lnTo>
                  <a:lnTo>
                    <a:pt x="3043428" y="193293"/>
                  </a:lnTo>
                  <a:lnTo>
                    <a:pt x="3038325" y="148956"/>
                  </a:lnTo>
                  <a:lnTo>
                    <a:pt x="3023790" y="108264"/>
                  </a:lnTo>
                  <a:lnTo>
                    <a:pt x="3000980" y="72375"/>
                  </a:lnTo>
                  <a:lnTo>
                    <a:pt x="2971052" y="42447"/>
                  </a:lnTo>
                  <a:lnTo>
                    <a:pt x="2935163" y="19637"/>
                  </a:lnTo>
                  <a:lnTo>
                    <a:pt x="2894471" y="5102"/>
                  </a:lnTo>
                  <a:lnTo>
                    <a:pt x="2850134" y="0"/>
                  </a:lnTo>
                  <a:close/>
                </a:path>
              </a:pathLst>
            </a:custGeom>
            <a:solidFill>
              <a:srgbClr val="CF41AC"/>
            </a:solidFill>
          </p:spPr>
          <p:txBody>
            <a:bodyPr wrap="square" lIns="0" tIns="0" rIns="0" bIns="0" rtlCol="0"/>
            <a:lstStyle/>
            <a:p>
              <a:endParaRPr/>
            </a:p>
          </p:txBody>
        </p:sp>
        <p:sp>
          <p:nvSpPr>
            <p:cNvPr id="10" name="object 10"/>
            <p:cNvSpPr/>
            <p:nvPr/>
          </p:nvSpPr>
          <p:spPr>
            <a:xfrm>
              <a:off x="685800" y="2877311"/>
              <a:ext cx="3043555" cy="1932939"/>
            </a:xfrm>
            <a:custGeom>
              <a:avLst/>
              <a:gdLst/>
              <a:ahLst/>
              <a:cxnLst/>
              <a:rect l="l" t="t" r="r" b="b"/>
              <a:pathLst>
                <a:path w="3043554" h="1932939">
                  <a:moveTo>
                    <a:pt x="0" y="193293"/>
                  </a:moveTo>
                  <a:lnTo>
                    <a:pt x="5103" y="148956"/>
                  </a:lnTo>
                  <a:lnTo>
                    <a:pt x="19640" y="108264"/>
                  </a:lnTo>
                  <a:lnTo>
                    <a:pt x="42451" y="72375"/>
                  </a:lnTo>
                  <a:lnTo>
                    <a:pt x="72377" y="42447"/>
                  </a:lnTo>
                  <a:lnTo>
                    <a:pt x="108257" y="19637"/>
                  </a:lnTo>
                  <a:lnTo>
                    <a:pt x="148932" y="5102"/>
                  </a:lnTo>
                  <a:lnTo>
                    <a:pt x="193243" y="0"/>
                  </a:lnTo>
                  <a:lnTo>
                    <a:pt x="2850134" y="0"/>
                  </a:lnTo>
                  <a:lnTo>
                    <a:pt x="2894471" y="5102"/>
                  </a:lnTo>
                  <a:lnTo>
                    <a:pt x="2935163" y="19637"/>
                  </a:lnTo>
                  <a:lnTo>
                    <a:pt x="2971052" y="42447"/>
                  </a:lnTo>
                  <a:lnTo>
                    <a:pt x="3000980" y="72375"/>
                  </a:lnTo>
                  <a:lnTo>
                    <a:pt x="3023790" y="108264"/>
                  </a:lnTo>
                  <a:lnTo>
                    <a:pt x="3038325" y="148956"/>
                  </a:lnTo>
                  <a:lnTo>
                    <a:pt x="3043428" y="193293"/>
                  </a:lnTo>
                  <a:lnTo>
                    <a:pt x="3043428" y="1739138"/>
                  </a:lnTo>
                  <a:lnTo>
                    <a:pt x="3038325" y="1783475"/>
                  </a:lnTo>
                  <a:lnTo>
                    <a:pt x="3023790" y="1824167"/>
                  </a:lnTo>
                  <a:lnTo>
                    <a:pt x="3000980" y="1860056"/>
                  </a:lnTo>
                  <a:lnTo>
                    <a:pt x="2971052" y="1889984"/>
                  </a:lnTo>
                  <a:lnTo>
                    <a:pt x="2935163" y="1912794"/>
                  </a:lnTo>
                  <a:lnTo>
                    <a:pt x="2894471" y="1927329"/>
                  </a:lnTo>
                  <a:lnTo>
                    <a:pt x="2850134" y="1932432"/>
                  </a:lnTo>
                  <a:lnTo>
                    <a:pt x="193243" y="1932432"/>
                  </a:lnTo>
                  <a:lnTo>
                    <a:pt x="148932" y="1927329"/>
                  </a:lnTo>
                  <a:lnTo>
                    <a:pt x="108257" y="1912794"/>
                  </a:lnTo>
                  <a:lnTo>
                    <a:pt x="72377" y="1889984"/>
                  </a:lnTo>
                  <a:lnTo>
                    <a:pt x="42451" y="1860056"/>
                  </a:lnTo>
                  <a:lnTo>
                    <a:pt x="19640" y="1824167"/>
                  </a:lnTo>
                  <a:lnTo>
                    <a:pt x="5103" y="1783475"/>
                  </a:lnTo>
                  <a:lnTo>
                    <a:pt x="0" y="1739138"/>
                  </a:lnTo>
                  <a:lnTo>
                    <a:pt x="0" y="193293"/>
                  </a:lnTo>
                  <a:close/>
                </a:path>
              </a:pathLst>
            </a:custGeom>
            <a:ln w="12700">
              <a:solidFill>
                <a:srgbClr val="FFFFFF"/>
              </a:solidFill>
            </a:ln>
          </p:spPr>
          <p:txBody>
            <a:bodyPr wrap="square" lIns="0" tIns="0" rIns="0" bIns="0" rtlCol="0"/>
            <a:lstStyle/>
            <a:p>
              <a:endParaRPr/>
            </a:p>
          </p:txBody>
        </p:sp>
        <p:sp>
          <p:nvSpPr>
            <p:cNvPr id="11" name="object 11"/>
            <p:cNvSpPr/>
            <p:nvPr/>
          </p:nvSpPr>
          <p:spPr>
            <a:xfrm>
              <a:off x="1024127" y="3198875"/>
              <a:ext cx="3043555" cy="1932939"/>
            </a:xfrm>
            <a:custGeom>
              <a:avLst/>
              <a:gdLst/>
              <a:ahLst/>
              <a:cxnLst/>
              <a:rect l="l" t="t" r="r" b="b"/>
              <a:pathLst>
                <a:path w="3043554" h="1932939">
                  <a:moveTo>
                    <a:pt x="2850134" y="0"/>
                  </a:moveTo>
                  <a:lnTo>
                    <a:pt x="193243" y="0"/>
                  </a:lnTo>
                  <a:lnTo>
                    <a:pt x="148932" y="5102"/>
                  </a:lnTo>
                  <a:lnTo>
                    <a:pt x="108257" y="19637"/>
                  </a:lnTo>
                  <a:lnTo>
                    <a:pt x="72377" y="42447"/>
                  </a:lnTo>
                  <a:lnTo>
                    <a:pt x="42451" y="72375"/>
                  </a:lnTo>
                  <a:lnTo>
                    <a:pt x="19640" y="108264"/>
                  </a:lnTo>
                  <a:lnTo>
                    <a:pt x="5103" y="148956"/>
                  </a:lnTo>
                  <a:lnTo>
                    <a:pt x="0" y="193294"/>
                  </a:lnTo>
                  <a:lnTo>
                    <a:pt x="0" y="1739138"/>
                  </a:lnTo>
                  <a:lnTo>
                    <a:pt x="5103" y="1783475"/>
                  </a:lnTo>
                  <a:lnTo>
                    <a:pt x="19640" y="1824167"/>
                  </a:lnTo>
                  <a:lnTo>
                    <a:pt x="42451" y="1860056"/>
                  </a:lnTo>
                  <a:lnTo>
                    <a:pt x="72377" y="1889984"/>
                  </a:lnTo>
                  <a:lnTo>
                    <a:pt x="108257" y="1912794"/>
                  </a:lnTo>
                  <a:lnTo>
                    <a:pt x="148932" y="1927329"/>
                  </a:lnTo>
                  <a:lnTo>
                    <a:pt x="193243" y="1932432"/>
                  </a:lnTo>
                  <a:lnTo>
                    <a:pt x="2850134" y="1932432"/>
                  </a:lnTo>
                  <a:lnTo>
                    <a:pt x="2894471" y="1927329"/>
                  </a:lnTo>
                  <a:lnTo>
                    <a:pt x="2935163" y="1912794"/>
                  </a:lnTo>
                  <a:lnTo>
                    <a:pt x="2971052" y="1889984"/>
                  </a:lnTo>
                  <a:lnTo>
                    <a:pt x="3000980" y="1860056"/>
                  </a:lnTo>
                  <a:lnTo>
                    <a:pt x="3023790" y="1824167"/>
                  </a:lnTo>
                  <a:lnTo>
                    <a:pt x="3038325" y="1783475"/>
                  </a:lnTo>
                  <a:lnTo>
                    <a:pt x="3043428" y="1739138"/>
                  </a:lnTo>
                  <a:lnTo>
                    <a:pt x="3043428" y="193294"/>
                  </a:lnTo>
                  <a:lnTo>
                    <a:pt x="3038325" y="148956"/>
                  </a:lnTo>
                  <a:lnTo>
                    <a:pt x="3023790" y="108264"/>
                  </a:lnTo>
                  <a:lnTo>
                    <a:pt x="3000980" y="72375"/>
                  </a:lnTo>
                  <a:lnTo>
                    <a:pt x="2971052" y="42447"/>
                  </a:lnTo>
                  <a:lnTo>
                    <a:pt x="2935163" y="19637"/>
                  </a:lnTo>
                  <a:lnTo>
                    <a:pt x="2894471" y="5102"/>
                  </a:lnTo>
                  <a:lnTo>
                    <a:pt x="2850134"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024127" y="3198875"/>
              <a:ext cx="3043555" cy="1932939"/>
            </a:xfrm>
            <a:custGeom>
              <a:avLst/>
              <a:gdLst/>
              <a:ahLst/>
              <a:cxnLst/>
              <a:rect l="l" t="t" r="r" b="b"/>
              <a:pathLst>
                <a:path w="3043554" h="1932939">
                  <a:moveTo>
                    <a:pt x="0" y="193294"/>
                  </a:moveTo>
                  <a:lnTo>
                    <a:pt x="5103" y="148956"/>
                  </a:lnTo>
                  <a:lnTo>
                    <a:pt x="19640" y="108264"/>
                  </a:lnTo>
                  <a:lnTo>
                    <a:pt x="42451" y="72375"/>
                  </a:lnTo>
                  <a:lnTo>
                    <a:pt x="72377" y="42447"/>
                  </a:lnTo>
                  <a:lnTo>
                    <a:pt x="108257" y="19637"/>
                  </a:lnTo>
                  <a:lnTo>
                    <a:pt x="148932" y="5102"/>
                  </a:lnTo>
                  <a:lnTo>
                    <a:pt x="193243" y="0"/>
                  </a:lnTo>
                  <a:lnTo>
                    <a:pt x="2850134" y="0"/>
                  </a:lnTo>
                  <a:lnTo>
                    <a:pt x="2894471" y="5102"/>
                  </a:lnTo>
                  <a:lnTo>
                    <a:pt x="2935163" y="19637"/>
                  </a:lnTo>
                  <a:lnTo>
                    <a:pt x="2971052" y="42447"/>
                  </a:lnTo>
                  <a:lnTo>
                    <a:pt x="3000980" y="72375"/>
                  </a:lnTo>
                  <a:lnTo>
                    <a:pt x="3023790" y="108264"/>
                  </a:lnTo>
                  <a:lnTo>
                    <a:pt x="3038325" y="148956"/>
                  </a:lnTo>
                  <a:lnTo>
                    <a:pt x="3043428" y="193294"/>
                  </a:lnTo>
                  <a:lnTo>
                    <a:pt x="3043428" y="1739138"/>
                  </a:lnTo>
                  <a:lnTo>
                    <a:pt x="3038325" y="1783475"/>
                  </a:lnTo>
                  <a:lnTo>
                    <a:pt x="3023790" y="1824167"/>
                  </a:lnTo>
                  <a:lnTo>
                    <a:pt x="3000980" y="1860056"/>
                  </a:lnTo>
                  <a:lnTo>
                    <a:pt x="2971052" y="1889984"/>
                  </a:lnTo>
                  <a:lnTo>
                    <a:pt x="2935163" y="1912794"/>
                  </a:lnTo>
                  <a:lnTo>
                    <a:pt x="2894471" y="1927329"/>
                  </a:lnTo>
                  <a:lnTo>
                    <a:pt x="2850134" y="1932432"/>
                  </a:lnTo>
                  <a:lnTo>
                    <a:pt x="193243" y="1932432"/>
                  </a:lnTo>
                  <a:lnTo>
                    <a:pt x="148932" y="1927329"/>
                  </a:lnTo>
                  <a:lnTo>
                    <a:pt x="108257" y="1912794"/>
                  </a:lnTo>
                  <a:lnTo>
                    <a:pt x="72377" y="1889984"/>
                  </a:lnTo>
                  <a:lnTo>
                    <a:pt x="42451" y="1860056"/>
                  </a:lnTo>
                  <a:lnTo>
                    <a:pt x="19640" y="1824167"/>
                  </a:lnTo>
                  <a:lnTo>
                    <a:pt x="5103" y="1783475"/>
                  </a:lnTo>
                  <a:lnTo>
                    <a:pt x="0" y="1739138"/>
                  </a:lnTo>
                  <a:lnTo>
                    <a:pt x="0" y="193294"/>
                  </a:lnTo>
                  <a:close/>
                </a:path>
              </a:pathLst>
            </a:custGeom>
            <a:ln w="12700">
              <a:solidFill>
                <a:srgbClr val="CF41AC"/>
              </a:solidFill>
            </a:ln>
          </p:spPr>
          <p:txBody>
            <a:bodyPr wrap="square" lIns="0" tIns="0" rIns="0" bIns="0" rtlCol="0"/>
            <a:lstStyle/>
            <a:p>
              <a:endParaRPr/>
            </a:p>
          </p:txBody>
        </p:sp>
      </p:grpSp>
      <p:sp>
        <p:nvSpPr>
          <p:cNvPr id="13" name="object 13"/>
          <p:cNvSpPr txBox="1"/>
          <p:nvPr/>
        </p:nvSpPr>
        <p:spPr>
          <a:xfrm>
            <a:off x="1130604" y="3384550"/>
            <a:ext cx="2830830" cy="1527810"/>
          </a:xfrm>
          <a:prstGeom prst="rect">
            <a:avLst/>
          </a:prstGeom>
        </p:spPr>
        <p:txBody>
          <a:bodyPr vert="horz" wrap="square" lIns="0" tIns="43180" rIns="0" bIns="0" rtlCol="0">
            <a:spAutoFit/>
          </a:bodyPr>
          <a:lstStyle/>
          <a:p>
            <a:pPr marL="131445" marR="123189" algn="ctr">
              <a:lnSpc>
                <a:spcPts val="1450"/>
              </a:lnSpc>
              <a:spcBef>
                <a:spcPts val="340"/>
              </a:spcBef>
            </a:pPr>
            <a:r>
              <a:rPr sz="1400" b="1" dirty="0">
                <a:latin typeface="Arial"/>
                <a:cs typeface="Arial"/>
              </a:rPr>
              <a:t>Ponekad</a:t>
            </a:r>
            <a:r>
              <a:rPr sz="1400" b="1" spc="-25" dirty="0">
                <a:latin typeface="Arial"/>
                <a:cs typeface="Arial"/>
              </a:rPr>
              <a:t> </a:t>
            </a:r>
            <a:r>
              <a:rPr sz="1400" b="1" dirty="0">
                <a:latin typeface="Arial"/>
                <a:cs typeface="Arial"/>
              </a:rPr>
              <a:t>smo</a:t>
            </a:r>
            <a:r>
              <a:rPr sz="1400" b="1" spc="-35" dirty="0">
                <a:latin typeface="Arial"/>
                <a:cs typeface="Arial"/>
              </a:rPr>
              <a:t> </a:t>
            </a:r>
            <a:r>
              <a:rPr sz="1400" b="1" dirty="0">
                <a:latin typeface="Arial"/>
                <a:cs typeface="Arial"/>
              </a:rPr>
              <a:t>neodlučni</a:t>
            </a:r>
            <a:r>
              <a:rPr sz="1400" b="1" spc="-20" dirty="0">
                <a:latin typeface="Arial"/>
                <a:cs typeface="Arial"/>
              </a:rPr>
              <a:t> </a:t>
            </a:r>
            <a:r>
              <a:rPr sz="1400" b="1" dirty="0">
                <a:latin typeface="Arial"/>
                <a:cs typeface="Arial"/>
              </a:rPr>
              <a:t>jer</a:t>
            </a:r>
            <a:r>
              <a:rPr sz="1400" b="1" spc="-30" dirty="0">
                <a:latin typeface="Arial"/>
                <a:cs typeface="Arial"/>
              </a:rPr>
              <a:t> </a:t>
            </a:r>
            <a:r>
              <a:rPr sz="1400" b="1" spc="-25" dirty="0">
                <a:latin typeface="Arial"/>
                <a:cs typeface="Arial"/>
              </a:rPr>
              <a:t>ne </a:t>
            </a:r>
            <a:r>
              <a:rPr sz="1400" b="1" dirty="0">
                <a:latin typeface="Arial"/>
                <a:cs typeface="Arial"/>
              </a:rPr>
              <a:t>možemo</a:t>
            </a:r>
            <a:r>
              <a:rPr sz="1400" b="1" spc="-40" dirty="0">
                <a:latin typeface="Arial"/>
                <a:cs typeface="Arial"/>
              </a:rPr>
              <a:t> </a:t>
            </a:r>
            <a:r>
              <a:rPr sz="1400" b="1" dirty="0">
                <a:latin typeface="Arial"/>
                <a:cs typeface="Arial"/>
              </a:rPr>
              <a:t>donijeti</a:t>
            </a:r>
            <a:r>
              <a:rPr sz="1400" b="1" spc="-40" dirty="0">
                <a:latin typeface="Arial"/>
                <a:cs typeface="Arial"/>
              </a:rPr>
              <a:t> </a:t>
            </a:r>
            <a:r>
              <a:rPr sz="1400" b="1" dirty="0">
                <a:latin typeface="Arial"/>
                <a:cs typeface="Arial"/>
              </a:rPr>
              <a:t>odluku</a:t>
            </a:r>
            <a:r>
              <a:rPr sz="1400" b="1" spc="-35" dirty="0">
                <a:latin typeface="Arial"/>
                <a:cs typeface="Arial"/>
              </a:rPr>
              <a:t> </a:t>
            </a:r>
            <a:r>
              <a:rPr sz="1400" b="1" spc="-50" dirty="0">
                <a:latin typeface="Arial"/>
                <a:cs typeface="Arial"/>
              </a:rPr>
              <a:t>u</a:t>
            </a:r>
            <a:endParaRPr sz="1400">
              <a:latin typeface="Arial"/>
              <a:cs typeface="Arial"/>
            </a:endParaRPr>
          </a:p>
          <a:p>
            <a:pPr algn="ctr">
              <a:lnSpc>
                <a:spcPts val="1325"/>
              </a:lnSpc>
            </a:pPr>
            <a:r>
              <a:rPr sz="1400" b="1" dirty="0">
                <a:latin typeface="Arial"/>
                <a:cs typeface="Arial"/>
              </a:rPr>
              <a:t>sadašnjosti</a:t>
            </a:r>
            <a:r>
              <a:rPr sz="1400" b="1" spc="-30" dirty="0">
                <a:latin typeface="Arial"/>
                <a:cs typeface="Arial"/>
              </a:rPr>
              <a:t> </a:t>
            </a:r>
            <a:r>
              <a:rPr sz="1400" dirty="0">
                <a:latin typeface="Arial"/>
                <a:cs typeface="Arial"/>
              </a:rPr>
              <a:t>-</a:t>
            </a:r>
            <a:r>
              <a:rPr sz="1400" spc="-20" dirty="0">
                <a:latin typeface="Arial"/>
                <a:cs typeface="Arial"/>
              </a:rPr>
              <a:t> </a:t>
            </a:r>
            <a:r>
              <a:rPr sz="1400" dirty="0">
                <a:latin typeface="Arial"/>
                <a:cs typeface="Arial"/>
              </a:rPr>
              <a:t>smatramo</a:t>
            </a:r>
            <a:r>
              <a:rPr sz="1400" spc="-30" dirty="0">
                <a:latin typeface="Arial"/>
                <a:cs typeface="Arial"/>
              </a:rPr>
              <a:t> </a:t>
            </a:r>
            <a:r>
              <a:rPr sz="1400" dirty="0">
                <a:latin typeface="Arial"/>
                <a:cs typeface="Arial"/>
              </a:rPr>
              <a:t>da</a:t>
            </a:r>
            <a:r>
              <a:rPr sz="1400" spc="-10" dirty="0">
                <a:latin typeface="Arial"/>
                <a:cs typeface="Arial"/>
              </a:rPr>
              <a:t> </a:t>
            </a:r>
            <a:r>
              <a:rPr sz="1400" dirty="0">
                <a:latin typeface="Arial"/>
                <a:cs typeface="Arial"/>
              </a:rPr>
              <a:t>ćemo</a:t>
            </a:r>
            <a:r>
              <a:rPr sz="1400" spc="-30" dirty="0">
                <a:latin typeface="Arial"/>
                <a:cs typeface="Arial"/>
              </a:rPr>
              <a:t> </a:t>
            </a:r>
            <a:r>
              <a:rPr sz="1400" spc="-50" dirty="0">
                <a:latin typeface="Arial"/>
                <a:cs typeface="Arial"/>
              </a:rPr>
              <a:t>u</a:t>
            </a:r>
            <a:endParaRPr sz="1400">
              <a:latin typeface="Arial"/>
              <a:cs typeface="Arial"/>
            </a:endParaRPr>
          </a:p>
          <a:p>
            <a:pPr marL="108585" marR="102870" algn="ctr">
              <a:lnSpc>
                <a:spcPct val="86300"/>
              </a:lnSpc>
              <a:spcBef>
                <a:spcPts val="114"/>
              </a:spcBef>
            </a:pPr>
            <a:r>
              <a:rPr sz="1400" dirty="0">
                <a:latin typeface="Arial"/>
                <a:cs typeface="Arial"/>
              </a:rPr>
              <a:t>budućnosti</a:t>
            </a:r>
            <a:r>
              <a:rPr sz="1400" spc="-40" dirty="0">
                <a:latin typeface="Arial"/>
                <a:cs typeface="Arial"/>
              </a:rPr>
              <a:t> </a:t>
            </a:r>
            <a:r>
              <a:rPr sz="1400" dirty="0">
                <a:latin typeface="Arial"/>
                <a:cs typeface="Arial"/>
              </a:rPr>
              <a:t>imati</a:t>
            </a:r>
            <a:r>
              <a:rPr sz="1400" spc="-35" dirty="0">
                <a:latin typeface="Arial"/>
                <a:cs typeface="Arial"/>
              </a:rPr>
              <a:t> </a:t>
            </a:r>
            <a:r>
              <a:rPr sz="1400" dirty="0">
                <a:latin typeface="Arial"/>
                <a:cs typeface="Arial"/>
              </a:rPr>
              <a:t>više</a:t>
            </a:r>
            <a:r>
              <a:rPr sz="1400" spc="-5" dirty="0">
                <a:latin typeface="Arial"/>
                <a:cs typeface="Arial"/>
              </a:rPr>
              <a:t> </a:t>
            </a:r>
            <a:r>
              <a:rPr sz="1400" spc="-10" dirty="0">
                <a:latin typeface="Arial"/>
                <a:cs typeface="Arial"/>
              </a:rPr>
              <a:t>mogućnosti </a:t>
            </a:r>
            <a:r>
              <a:rPr sz="1400" dirty="0">
                <a:latin typeface="Arial"/>
                <a:cs typeface="Arial"/>
              </a:rPr>
              <a:t>za</a:t>
            </a:r>
            <a:r>
              <a:rPr sz="1400" spc="-25" dirty="0">
                <a:latin typeface="Arial"/>
                <a:cs typeface="Arial"/>
              </a:rPr>
              <a:t> </a:t>
            </a:r>
            <a:r>
              <a:rPr sz="1400" dirty="0">
                <a:latin typeface="Arial"/>
                <a:cs typeface="Arial"/>
              </a:rPr>
              <a:t>donošenje</a:t>
            </a:r>
            <a:r>
              <a:rPr sz="1400" spc="-35" dirty="0">
                <a:latin typeface="Arial"/>
                <a:cs typeface="Arial"/>
              </a:rPr>
              <a:t> </a:t>
            </a:r>
            <a:r>
              <a:rPr sz="1400" dirty="0">
                <a:latin typeface="Arial"/>
                <a:cs typeface="Arial"/>
              </a:rPr>
              <a:t>odluke</a:t>
            </a:r>
            <a:r>
              <a:rPr sz="1400" spc="-20" dirty="0">
                <a:latin typeface="Arial"/>
                <a:cs typeface="Arial"/>
              </a:rPr>
              <a:t> </a:t>
            </a:r>
            <a:r>
              <a:rPr sz="1400" dirty="0">
                <a:latin typeface="Arial"/>
                <a:cs typeface="Arial"/>
              </a:rPr>
              <a:t>poput</a:t>
            </a:r>
            <a:r>
              <a:rPr sz="1400" spc="-25" dirty="0">
                <a:latin typeface="Arial"/>
                <a:cs typeface="Arial"/>
              </a:rPr>
              <a:t> </a:t>
            </a:r>
            <a:r>
              <a:rPr sz="1400" spc="-20" dirty="0">
                <a:latin typeface="Arial"/>
                <a:cs typeface="Arial"/>
              </a:rPr>
              <a:t>više </a:t>
            </a:r>
            <a:r>
              <a:rPr sz="1400" dirty="0">
                <a:latin typeface="Arial"/>
                <a:cs typeface="Arial"/>
              </a:rPr>
              <a:t>raspoloživih</a:t>
            </a:r>
            <a:r>
              <a:rPr sz="1400" spc="-40" dirty="0">
                <a:latin typeface="Arial"/>
                <a:cs typeface="Arial"/>
              </a:rPr>
              <a:t> </a:t>
            </a:r>
            <a:r>
              <a:rPr sz="1400" dirty="0">
                <a:latin typeface="Arial"/>
                <a:cs typeface="Arial"/>
              </a:rPr>
              <a:t>informacija,</a:t>
            </a:r>
            <a:r>
              <a:rPr sz="1400" spc="-45" dirty="0">
                <a:latin typeface="Arial"/>
                <a:cs typeface="Arial"/>
              </a:rPr>
              <a:t> </a:t>
            </a:r>
            <a:r>
              <a:rPr sz="1400" spc="-20" dirty="0">
                <a:latin typeface="Arial"/>
                <a:cs typeface="Arial"/>
              </a:rPr>
              <a:t>više </a:t>
            </a:r>
            <a:r>
              <a:rPr sz="1400" dirty="0">
                <a:latin typeface="Arial"/>
                <a:cs typeface="Arial"/>
              </a:rPr>
              <a:t>različitih</a:t>
            </a:r>
            <a:r>
              <a:rPr sz="1400" spc="-45" dirty="0">
                <a:latin typeface="Arial"/>
                <a:cs typeface="Arial"/>
              </a:rPr>
              <a:t> </a:t>
            </a:r>
            <a:r>
              <a:rPr sz="1400" dirty="0">
                <a:latin typeface="Arial"/>
                <a:cs typeface="Arial"/>
              </a:rPr>
              <a:t>izbora</a:t>
            </a:r>
            <a:r>
              <a:rPr sz="1400" spc="-35" dirty="0">
                <a:latin typeface="Arial"/>
                <a:cs typeface="Arial"/>
              </a:rPr>
              <a:t> </a:t>
            </a:r>
            <a:r>
              <a:rPr sz="1400" dirty="0">
                <a:latin typeface="Arial"/>
                <a:cs typeface="Arial"/>
              </a:rPr>
              <a:t>ili</a:t>
            </a:r>
            <a:r>
              <a:rPr sz="1400" spc="-20" dirty="0">
                <a:latin typeface="Arial"/>
                <a:cs typeface="Arial"/>
              </a:rPr>
              <a:t> </a:t>
            </a:r>
            <a:r>
              <a:rPr sz="1400" dirty="0">
                <a:latin typeface="Arial"/>
                <a:cs typeface="Arial"/>
              </a:rPr>
              <a:t>bolje</a:t>
            </a:r>
            <a:r>
              <a:rPr sz="1400" spc="-25" dirty="0">
                <a:latin typeface="Arial"/>
                <a:cs typeface="Arial"/>
              </a:rPr>
              <a:t> </a:t>
            </a:r>
            <a:r>
              <a:rPr sz="1400" dirty="0">
                <a:latin typeface="Arial"/>
                <a:cs typeface="Arial"/>
              </a:rPr>
              <a:t>uvjete</a:t>
            </a:r>
            <a:r>
              <a:rPr sz="1400" spc="-10" dirty="0">
                <a:latin typeface="Arial"/>
                <a:cs typeface="Arial"/>
              </a:rPr>
              <a:t> </a:t>
            </a:r>
            <a:r>
              <a:rPr sz="1400" spc="-25" dirty="0">
                <a:latin typeface="Arial"/>
                <a:cs typeface="Arial"/>
              </a:rPr>
              <a:t>za </a:t>
            </a:r>
            <a:r>
              <a:rPr sz="1400" dirty="0">
                <a:latin typeface="Arial"/>
                <a:cs typeface="Arial"/>
              </a:rPr>
              <a:t>realizaciju</a:t>
            </a:r>
            <a:r>
              <a:rPr sz="1400" spc="-40" dirty="0">
                <a:latin typeface="Arial"/>
                <a:cs typeface="Arial"/>
              </a:rPr>
              <a:t> </a:t>
            </a:r>
            <a:r>
              <a:rPr sz="1400" spc="-10" dirty="0">
                <a:latin typeface="Arial"/>
                <a:cs typeface="Arial"/>
              </a:rPr>
              <a:t>zadatka.</a:t>
            </a:r>
            <a:endParaRPr sz="1400">
              <a:latin typeface="Arial"/>
              <a:cs typeface="Arial"/>
            </a:endParaRPr>
          </a:p>
        </p:txBody>
      </p:sp>
      <p:grpSp>
        <p:nvGrpSpPr>
          <p:cNvPr id="14" name="object 14"/>
          <p:cNvGrpSpPr/>
          <p:nvPr/>
        </p:nvGrpSpPr>
        <p:grpSpPr>
          <a:xfrm>
            <a:off x="4399534" y="2870961"/>
            <a:ext cx="3393440" cy="2266950"/>
            <a:chOff x="4399534" y="2870961"/>
            <a:chExt cx="3393440" cy="2266950"/>
          </a:xfrm>
        </p:grpSpPr>
        <p:sp>
          <p:nvSpPr>
            <p:cNvPr id="15" name="object 15"/>
            <p:cNvSpPr/>
            <p:nvPr/>
          </p:nvSpPr>
          <p:spPr>
            <a:xfrm>
              <a:off x="4405884" y="2877311"/>
              <a:ext cx="3042285" cy="1932939"/>
            </a:xfrm>
            <a:custGeom>
              <a:avLst/>
              <a:gdLst/>
              <a:ahLst/>
              <a:cxnLst/>
              <a:rect l="l" t="t" r="r" b="b"/>
              <a:pathLst>
                <a:path w="3042284" h="1932939">
                  <a:moveTo>
                    <a:pt x="2848610" y="0"/>
                  </a:moveTo>
                  <a:lnTo>
                    <a:pt x="193293" y="0"/>
                  </a:lnTo>
                  <a:lnTo>
                    <a:pt x="148956" y="5102"/>
                  </a:lnTo>
                  <a:lnTo>
                    <a:pt x="108264" y="19637"/>
                  </a:lnTo>
                  <a:lnTo>
                    <a:pt x="72375" y="42447"/>
                  </a:lnTo>
                  <a:lnTo>
                    <a:pt x="42447" y="72375"/>
                  </a:lnTo>
                  <a:lnTo>
                    <a:pt x="19637" y="108264"/>
                  </a:lnTo>
                  <a:lnTo>
                    <a:pt x="5102" y="148956"/>
                  </a:lnTo>
                  <a:lnTo>
                    <a:pt x="0" y="193293"/>
                  </a:lnTo>
                  <a:lnTo>
                    <a:pt x="0" y="1739138"/>
                  </a:lnTo>
                  <a:lnTo>
                    <a:pt x="5102" y="1783475"/>
                  </a:lnTo>
                  <a:lnTo>
                    <a:pt x="19637" y="1824167"/>
                  </a:lnTo>
                  <a:lnTo>
                    <a:pt x="42447" y="1860056"/>
                  </a:lnTo>
                  <a:lnTo>
                    <a:pt x="72375" y="1889984"/>
                  </a:lnTo>
                  <a:lnTo>
                    <a:pt x="108264" y="1912794"/>
                  </a:lnTo>
                  <a:lnTo>
                    <a:pt x="148956" y="1927329"/>
                  </a:lnTo>
                  <a:lnTo>
                    <a:pt x="193293" y="1932432"/>
                  </a:lnTo>
                  <a:lnTo>
                    <a:pt x="2848610" y="1932432"/>
                  </a:lnTo>
                  <a:lnTo>
                    <a:pt x="2892947" y="1927329"/>
                  </a:lnTo>
                  <a:lnTo>
                    <a:pt x="2933639" y="1912794"/>
                  </a:lnTo>
                  <a:lnTo>
                    <a:pt x="2969528" y="1889984"/>
                  </a:lnTo>
                  <a:lnTo>
                    <a:pt x="2999456" y="1860056"/>
                  </a:lnTo>
                  <a:lnTo>
                    <a:pt x="3022266" y="1824167"/>
                  </a:lnTo>
                  <a:lnTo>
                    <a:pt x="3036801" y="1783475"/>
                  </a:lnTo>
                  <a:lnTo>
                    <a:pt x="3041904" y="1739138"/>
                  </a:lnTo>
                  <a:lnTo>
                    <a:pt x="3041904" y="193293"/>
                  </a:lnTo>
                  <a:lnTo>
                    <a:pt x="3036801" y="148956"/>
                  </a:lnTo>
                  <a:lnTo>
                    <a:pt x="3022266" y="108264"/>
                  </a:lnTo>
                  <a:lnTo>
                    <a:pt x="2999456" y="72375"/>
                  </a:lnTo>
                  <a:lnTo>
                    <a:pt x="2969528" y="42447"/>
                  </a:lnTo>
                  <a:lnTo>
                    <a:pt x="2933639" y="19637"/>
                  </a:lnTo>
                  <a:lnTo>
                    <a:pt x="2892947" y="5102"/>
                  </a:lnTo>
                  <a:lnTo>
                    <a:pt x="2848610" y="0"/>
                  </a:lnTo>
                  <a:close/>
                </a:path>
              </a:pathLst>
            </a:custGeom>
            <a:solidFill>
              <a:srgbClr val="CF41AC"/>
            </a:solidFill>
          </p:spPr>
          <p:txBody>
            <a:bodyPr wrap="square" lIns="0" tIns="0" rIns="0" bIns="0" rtlCol="0"/>
            <a:lstStyle/>
            <a:p>
              <a:endParaRPr/>
            </a:p>
          </p:txBody>
        </p:sp>
        <p:sp>
          <p:nvSpPr>
            <p:cNvPr id="16" name="object 16"/>
            <p:cNvSpPr/>
            <p:nvPr/>
          </p:nvSpPr>
          <p:spPr>
            <a:xfrm>
              <a:off x="4405884" y="2877311"/>
              <a:ext cx="3042285" cy="1932939"/>
            </a:xfrm>
            <a:custGeom>
              <a:avLst/>
              <a:gdLst/>
              <a:ahLst/>
              <a:cxnLst/>
              <a:rect l="l" t="t" r="r" b="b"/>
              <a:pathLst>
                <a:path w="3042284" h="1932939">
                  <a:moveTo>
                    <a:pt x="0" y="193293"/>
                  </a:moveTo>
                  <a:lnTo>
                    <a:pt x="5102" y="148956"/>
                  </a:lnTo>
                  <a:lnTo>
                    <a:pt x="19637" y="108264"/>
                  </a:lnTo>
                  <a:lnTo>
                    <a:pt x="42447" y="72375"/>
                  </a:lnTo>
                  <a:lnTo>
                    <a:pt x="72375" y="42447"/>
                  </a:lnTo>
                  <a:lnTo>
                    <a:pt x="108264" y="19637"/>
                  </a:lnTo>
                  <a:lnTo>
                    <a:pt x="148956" y="5102"/>
                  </a:lnTo>
                  <a:lnTo>
                    <a:pt x="193293" y="0"/>
                  </a:lnTo>
                  <a:lnTo>
                    <a:pt x="2848610" y="0"/>
                  </a:lnTo>
                  <a:lnTo>
                    <a:pt x="2892947" y="5102"/>
                  </a:lnTo>
                  <a:lnTo>
                    <a:pt x="2933639" y="19637"/>
                  </a:lnTo>
                  <a:lnTo>
                    <a:pt x="2969528" y="42447"/>
                  </a:lnTo>
                  <a:lnTo>
                    <a:pt x="2999456" y="72375"/>
                  </a:lnTo>
                  <a:lnTo>
                    <a:pt x="3022266" y="108264"/>
                  </a:lnTo>
                  <a:lnTo>
                    <a:pt x="3036801" y="148956"/>
                  </a:lnTo>
                  <a:lnTo>
                    <a:pt x="3041904" y="193293"/>
                  </a:lnTo>
                  <a:lnTo>
                    <a:pt x="3041904" y="1739138"/>
                  </a:lnTo>
                  <a:lnTo>
                    <a:pt x="3036801" y="1783475"/>
                  </a:lnTo>
                  <a:lnTo>
                    <a:pt x="3022266" y="1824167"/>
                  </a:lnTo>
                  <a:lnTo>
                    <a:pt x="2999456" y="1860056"/>
                  </a:lnTo>
                  <a:lnTo>
                    <a:pt x="2969528" y="1889984"/>
                  </a:lnTo>
                  <a:lnTo>
                    <a:pt x="2933639" y="1912794"/>
                  </a:lnTo>
                  <a:lnTo>
                    <a:pt x="2892947" y="1927329"/>
                  </a:lnTo>
                  <a:lnTo>
                    <a:pt x="2848610" y="1932432"/>
                  </a:lnTo>
                  <a:lnTo>
                    <a:pt x="193293" y="1932432"/>
                  </a:lnTo>
                  <a:lnTo>
                    <a:pt x="148956" y="1927329"/>
                  </a:lnTo>
                  <a:lnTo>
                    <a:pt x="108264" y="1912794"/>
                  </a:lnTo>
                  <a:lnTo>
                    <a:pt x="72375" y="1889984"/>
                  </a:lnTo>
                  <a:lnTo>
                    <a:pt x="42447" y="1860056"/>
                  </a:lnTo>
                  <a:lnTo>
                    <a:pt x="19637" y="1824167"/>
                  </a:lnTo>
                  <a:lnTo>
                    <a:pt x="5102" y="1783475"/>
                  </a:lnTo>
                  <a:lnTo>
                    <a:pt x="0" y="1739138"/>
                  </a:lnTo>
                  <a:lnTo>
                    <a:pt x="0" y="193293"/>
                  </a:lnTo>
                  <a:close/>
                </a:path>
              </a:pathLst>
            </a:custGeom>
            <a:ln w="12700">
              <a:solidFill>
                <a:srgbClr val="FFFFFF"/>
              </a:solidFill>
            </a:ln>
          </p:spPr>
          <p:txBody>
            <a:bodyPr wrap="square" lIns="0" tIns="0" rIns="0" bIns="0" rtlCol="0"/>
            <a:lstStyle/>
            <a:p>
              <a:endParaRPr/>
            </a:p>
          </p:txBody>
        </p:sp>
        <p:sp>
          <p:nvSpPr>
            <p:cNvPr id="17" name="object 17"/>
            <p:cNvSpPr/>
            <p:nvPr/>
          </p:nvSpPr>
          <p:spPr>
            <a:xfrm>
              <a:off x="4744212" y="3198875"/>
              <a:ext cx="3042285" cy="1932939"/>
            </a:xfrm>
            <a:custGeom>
              <a:avLst/>
              <a:gdLst/>
              <a:ahLst/>
              <a:cxnLst/>
              <a:rect l="l" t="t" r="r" b="b"/>
              <a:pathLst>
                <a:path w="3042284" h="1932939">
                  <a:moveTo>
                    <a:pt x="2848610" y="0"/>
                  </a:moveTo>
                  <a:lnTo>
                    <a:pt x="193293" y="0"/>
                  </a:lnTo>
                  <a:lnTo>
                    <a:pt x="148956" y="5102"/>
                  </a:lnTo>
                  <a:lnTo>
                    <a:pt x="108264" y="19637"/>
                  </a:lnTo>
                  <a:lnTo>
                    <a:pt x="72375" y="42447"/>
                  </a:lnTo>
                  <a:lnTo>
                    <a:pt x="42447" y="72375"/>
                  </a:lnTo>
                  <a:lnTo>
                    <a:pt x="19637" y="108264"/>
                  </a:lnTo>
                  <a:lnTo>
                    <a:pt x="5102" y="148956"/>
                  </a:lnTo>
                  <a:lnTo>
                    <a:pt x="0" y="193294"/>
                  </a:lnTo>
                  <a:lnTo>
                    <a:pt x="0" y="1739138"/>
                  </a:lnTo>
                  <a:lnTo>
                    <a:pt x="5102" y="1783475"/>
                  </a:lnTo>
                  <a:lnTo>
                    <a:pt x="19637" y="1824167"/>
                  </a:lnTo>
                  <a:lnTo>
                    <a:pt x="42447" y="1860056"/>
                  </a:lnTo>
                  <a:lnTo>
                    <a:pt x="72375" y="1889984"/>
                  </a:lnTo>
                  <a:lnTo>
                    <a:pt x="108264" y="1912794"/>
                  </a:lnTo>
                  <a:lnTo>
                    <a:pt x="148956" y="1927329"/>
                  </a:lnTo>
                  <a:lnTo>
                    <a:pt x="193293" y="1932432"/>
                  </a:lnTo>
                  <a:lnTo>
                    <a:pt x="2848610" y="1932432"/>
                  </a:lnTo>
                  <a:lnTo>
                    <a:pt x="2892947" y="1927329"/>
                  </a:lnTo>
                  <a:lnTo>
                    <a:pt x="2933639" y="1912794"/>
                  </a:lnTo>
                  <a:lnTo>
                    <a:pt x="2969528" y="1889984"/>
                  </a:lnTo>
                  <a:lnTo>
                    <a:pt x="2999456" y="1860056"/>
                  </a:lnTo>
                  <a:lnTo>
                    <a:pt x="3022266" y="1824167"/>
                  </a:lnTo>
                  <a:lnTo>
                    <a:pt x="3036801" y="1783475"/>
                  </a:lnTo>
                  <a:lnTo>
                    <a:pt x="3041904" y="1739138"/>
                  </a:lnTo>
                  <a:lnTo>
                    <a:pt x="3041904" y="193294"/>
                  </a:lnTo>
                  <a:lnTo>
                    <a:pt x="3036801" y="148956"/>
                  </a:lnTo>
                  <a:lnTo>
                    <a:pt x="3022266" y="108264"/>
                  </a:lnTo>
                  <a:lnTo>
                    <a:pt x="2999456" y="72375"/>
                  </a:lnTo>
                  <a:lnTo>
                    <a:pt x="2969528" y="42447"/>
                  </a:lnTo>
                  <a:lnTo>
                    <a:pt x="2933639" y="19637"/>
                  </a:lnTo>
                  <a:lnTo>
                    <a:pt x="2892947" y="5102"/>
                  </a:lnTo>
                  <a:lnTo>
                    <a:pt x="2848610"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4744212" y="3198875"/>
              <a:ext cx="3042285" cy="1932939"/>
            </a:xfrm>
            <a:custGeom>
              <a:avLst/>
              <a:gdLst/>
              <a:ahLst/>
              <a:cxnLst/>
              <a:rect l="l" t="t" r="r" b="b"/>
              <a:pathLst>
                <a:path w="3042284" h="1932939">
                  <a:moveTo>
                    <a:pt x="0" y="193294"/>
                  </a:moveTo>
                  <a:lnTo>
                    <a:pt x="5102" y="148956"/>
                  </a:lnTo>
                  <a:lnTo>
                    <a:pt x="19637" y="108264"/>
                  </a:lnTo>
                  <a:lnTo>
                    <a:pt x="42447" y="72375"/>
                  </a:lnTo>
                  <a:lnTo>
                    <a:pt x="72375" y="42447"/>
                  </a:lnTo>
                  <a:lnTo>
                    <a:pt x="108264" y="19637"/>
                  </a:lnTo>
                  <a:lnTo>
                    <a:pt x="148956" y="5102"/>
                  </a:lnTo>
                  <a:lnTo>
                    <a:pt x="193293" y="0"/>
                  </a:lnTo>
                  <a:lnTo>
                    <a:pt x="2848610" y="0"/>
                  </a:lnTo>
                  <a:lnTo>
                    <a:pt x="2892947" y="5102"/>
                  </a:lnTo>
                  <a:lnTo>
                    <a:pt x="2933639" y="19637"/>
                  </a:lnTo>
                  <a:lnTo>
                    <a:pt x="2969528" y="42447"/>
                  </a:lnTo>
                  <a:lnTo>
                    <a:pt x="2999456" y="72375"/>
                  </a:lnTo>
                  <a:lnTo>
                    <a:pt x="3022266" y="108264"/>
                  </a:lnTo>
                  <a:lnTo>
                    <a:pt x="3036801" y="148956"/>
                  </a:lnTo>
                  <a:lnTo>
                    <a:pt x="3041904" y="193294"/>
                  </a:lnTo>
                  <a:lnTo>
                    <a:pt x="3041904" y="1739138"/>
                  </a:lnTo>
                  <a:lnTo>
                    <a:pt x="3036801" y="1783475"/>
                  </a:lnTo>
                  <a:lnTo>
                    <a:pt x="3022266" y="1824167"/>
                  </a:lnTo>
                  <a:lnTo>
                    <a:pt x="2999456" y="1860056"/>
                  </a:lnTo>
                  <a:lnTo>
                    <a:pt x="2969528" y="1889984"/>
                  </a:lnTo>
                  <a:lnTo>
                    <a:pt x="2933639" y="1912794"/>
                  </a:lnTo>
                  <a:lnTo>
                    <a:pt x="2892947" y="1927329"/>
                  </a:lnTo>
                  <a:lnTo>
                    <a:pt x="2848610" y="1932432"/>
                  </a:lnTo>
                  <a:lnTo>
                    <a:pt x="193293" y="1932432"/>
                  </a:lnTo>
                  <a:lnTo>
                    <a:pt x="148956" y="1927329"/>
                  </a:lnTo>
                  <a:lnTo>
                    <a:pt x="108264" y="1912794"/>
                  </a:lnTo>
                  <a:lnTo>
                    <a:pt x="72375" y="1889984"/>
                  </a:lnTo>
                  <a:lnTo>
                    <a:pt x="42447" y="1860056"/>
                  </a:lnTo>
                  <a:lnTo>
                    <a:pt x="19637" y="1824167"/>
                  </a:lnTo>
                  <a:lnTo>
                    <a:pt x="5102" y="1783475"/>
                  </a:lnTo>
                  <a:lnTo>
                    <a:pt x="0" y="1739138"/>
                  </a:lnTo>
                  <a:lnTo>
                    <a:pt x="0" y="193294"/>
                  </a:lnTo>
                  <a:close/>
                </a:path>
              </a:pathLst>
            </a:custGeom>
            <a:ln w="12700">
              <a:solidFill>
                <a:srgbClr val="CF41AC"/>
              </a:solidFill>
            </a:ln>
          </p:spPr>
          <p:txBody>
            <a:bodyPr wrap="square" lIns="0" tIns="0" rIns="0" bIns="0" rtlCol="0"/>
            <a:lstStyle/>
            <a:p>
              <a:endParaRPr/>
            </a:p>
          </p:txBody>
        </p:sp>
      </p:grpSp>
      <p:sp>
        <p:nvSpPr>
          <p:cNvPr id="19" name="object 19"/>
          <p:cNvSpPr txBox="1"/>
          <p:nvPr/>
        </p:nvSpPr>
        <p:spPr>
          <a:xfrm>
            <a:off x="4893055" y="3476625"/>
            <a:ext cx="2745740" cy="1344930"/>
          </a:xfrm>
          <a:prstGeom prst="rect">
            <a:avLst/>
          </a:prstGeom>
        </p:spPr>
        <p:txBody>
          <a:bodyPr vert="horz" wrap="square" lIns="0" tIns="13335" rIns="0" bIns="0" rtlCol="0">
            <a:spAutoFit/>
          </a:bodyPr>
          <a:lstStyle/>
          <a:p>
            <a:pPr marL="635" algn="ctr">
              <a:lnSpc>
                <a:spcPts val="1565"/>
              </a:lnSpc>
              <a:spcBef>
                <a:spcPts val="105"/>
              </a:spcBef>
            </a:pPr>
            <a:r>
              <a:rPr sz="1400" dirty="0">
                <a:latin typeface="Arial"/>
                <a:cs typeface="Arial"/>
              </a:rPr>
              <a:t>Problem</a:t>
            </a:r>
            <a:r>
              <a:rPr sz="1400" spc="-25" dirty="0">
                <a:latin typeface="Arial"/>
                <a:cs typeface="Arial"/>
              </a:rPr>
              <a:t> </a:t>
            </a:r>
            <a:r>
              <a:rPr sz="1400" dirty="0">
                <a:latin typeface="Arial"/>
                <a:cs typeface="Arial"/>
              </a:rPr>
              <a:t>kod</a:t>
            </a:r>
            <a:r>
              <a:rPr sz="1400" spc="-30" dirty="0">
                <a:latin typeface="Arial"/>
                <a:cs typeface="Arial"/>
              </a:rPr>
              <a:t> </a:t>
            </a:r>
            <a:r>
              <a:rPr sz="1400" dirty="0">
                <a:latin typeface="Arial"/>
                <a:cs typeface="Arial"/>
              </a:rPr>
              <a:t>ovog</a:t>
            </a:r>
            <a:r>
              <a:rPr sz="1400" spc="5" dirty="0">
                <a:latin typeface="Arial"/>
                <a:cs typeface="Arial"/>
              </a:rPr>
              <a:t> </a:t>
            </a:r>
            <a:r>
              <a:rPr sz="1400" spc="-10" dirty="0">
                <a:latin typeface="Arial"/>
                <a:cs typeface="Arial"/>
              </a:rPr>
              <a:t>oblika</a:t>
            </a:r>
            <a:endParaRPr sz="1400">
              <a:latin typeface="Arial"/>
              <a:cs typeface="Arial"/>
            </a:endParaRPr>
          </a:p>
          <a:p>
            <a:pPr marL="12700" marR="5080" indent="5080" algn="ctr">
              <a:lnSpc>
                <a:spcPct val="86300"/>
              </a:lnSpc>
              <a:spcBef>
                <a:spcPts val="114"/>
              </a:spcBef>
            </a:pPr>
            <a:r>
              <a:rPr sz="1400" dirty="0">
                <a:latin typeface="Arial"/>
                <a:cs typeface="Arial"/>
              </a:rPr>
              <a:t>odgađanja</a:t>
            </a:r>
            <a:r>
              <a:rPr sz="1400" spc="-30" dirty="0">
                <a:latin typeface="Arial"/>
                <a:cs typeface="Arial"/>
              </a:rPr>
              <a:t> </a:t>
            </a:r>
            <a:r>
              <a:rPr sz="1400" dirty="0">
                <a:latin typeface="Arial"/>
                <a:cs typeface="Arial"/>
              </a:rPr>
              <a:t>je</a:t>
            </a:r>
            <a:r>
              <a:rPr sz="1400" spc="5" dirty="0">
                <a:latin typeface="Arial"/>
                <a:cs typeface="Arial"/>
              </a:rPr>
              <a:t> </a:t>
            </a:r>
            <a:r>
              <a:rPr sz="1400" dirty="0">
                <a:latin typeface="Arial"/>
                <a:cs typeface="Arial"/>
              </a:rPr>
              <a:t>što</a:t>
            </a:r>
            <a:r>
              <a:rPr sz="1400" spc="-10" dirty="0">
                <a:latin typeface="Arial"/>
                <a:cs typeface="Arial"/>
              </a:rPr>
              <a:t> </a:t>
            </a:r>
            <a:r>
              <a:rPr sz="1400" dirty="0">
                <a:latin typeface="Arial"/>
                <a:cs typeface="Arial"/>
              </a:rPr>
              <a:t>se</a:t>
            </a:r>
            <a:r>
              <a:rPr sz="1400" spc="-10" dirty="0">
                <a:latin typeface="Arial"/>
                <a:cs typeface="Arial"/>
              </a:rPr>
              <a:t> </a:t>
            </a:r>
            <a:r>
              <a:rPr sz="1400" dirty="0">
                <a:latin typeface="Arial"/>
                <a:cs typeface="Arial"/>
              </a:rPr>
              <a:t>često</a:t>
            </a:r>
            <a:r>
              <a:rPr sz="1400" spc="-20" dirty="0">
                <a:latin typeface="Arial"/>
                <a:cs typeface="Arial"/>
              </a:rPr>
              <a:t> </a:t>
            </a:r>
            <a:r>
              <a:rPr sz="1400" spc="-10" dirty="0">
                <a:latin typeface="Arial"/>
                <a:cs typeface="Arial"/>
              </a:rPr>
              <a:t>dogodi </a:t>
            </a:r>
            <a:r>
              <a:rPr sz="1400" dirty="0">
                <a:latin typeface="Arial"/>
                <a:cs typeface="Arial"/>
              </a:rPr>
              <a:t>da</a:t>
            </a:r>
            <a:r>
              <a:rPr sz="1400" spc="-30" dirty="0">
                <a:latin typeface="Arial"/>
                <a:cs typeface="Arial"/>
              </a:rPr>
              <a:t> </a:t>
            </a:r>
            <a:r>
              <a:rPr sz="1400" dirty="0">
                <a:latin typeface="Arial"/>
                <a:cs typeface="Arial"/>
              </a:rPr>
              <a:t>se</a:t>
            </a:r>
            <a:r>
              <a:rPr sz="1400" spc="-30" dirty="0">
                <a:latin typeface="Arial"/>
                <a:cs typeface="Arial"/>
              </a:rPr>
              <a:t> </a:t>
            </a:r>
            <a:r>
              <a:rPr sz="1400" dirty="0">
                <a:latin typeface="Arial"/>
                <a:cs typeface="Arial"/>
              </a:rPr>
              <a:t>ovi</a:t>
            </a:r>
            <a:r>
              <a:rPr sz="1400" spc="-10" dirty="0">
                <a:latin typeface="Arial"/>
                <a:cs typeface="Arial"/>
              </a:rPr>
              <a:t> </a:t>
            </a:r>
            <a:r>
              <a:rPr sz="1400" dirty="0">
                <a:latin typeface="Arial"/>
                <a:cs typeface="Arial"/>
              </a:rPr>
              <a:t>nabrojani</a:t>
            </a:r>
            <a:r>
              <a:rPr sz="1400" spc="-30" dirty="0">
                <a:latin typeface="Arial"/>
                <a:cs typeface="Arial"/>
              </a:rPr>
              <a:t> </a:t>
            </a:r>
            <a:r>
              <a:rPr sz="1400" dirty="0">
                <a:latin typeface="Arial"/>
                <a:cs typeface="Arial"/>
              </a:rPr>
              <a:t>zahtjevi</a:t>
            </a:r>
            <a:r>
              <a:rPr sz="1400" spc="-25" dirty="0">
                <a:latin typeface="Arial"/>
                <a:cs typeface="Arial"/>
              </a:rPr>
              <a:t> </a:t>
            </a:r>
            <a:r>
              <a:rPr sz="1400" spc="-10" dirty="0">
                <a:latin typeface="Arial"/>
                <a:cs typeface="Arial"/>
              </a:rPr>
              <a:t>nikada </a:t>
            </a:r>
            <a:r>
              <a:rPr sz="1400" dirty="0">
                <a:latin typeface="Arial"/>
                <a:cs typeface="Arial"/>
              </a:rPr>
              <a:t>ne</a:t>
            </a:r>
            <a:r>
              <a:rPr sz="1400" spc="-5" dirty="0">
                <a:latin typeface="Arial"/>
                <a:cs typeface="Arial"/>
              </a:rPr>
              <a:t> </a:t>
            </a:r>
            <a:r>
              <a:rPr sz="1400" dirty="0">
                <a:latin typeface="Arial"/>
                <a:cs typeface="Arial"/>
              </a:rPr>
              <a:t>realiziraju,</a:t>
            </a:r>
            <a:r>
              <a:rPr sz="1400" spc="-25" dirty="0">
                <a:latin typeface="Arial"/>
                <a:cs typeface="Arial"/>
              </a:rPr>
              <a:t> </a:t>
            </a:r>
            <a:r>
              <a:rPr sz="1400" dirty="0">
                <a:latin typeface="Arial"/>
                <a:cs typeface="Arial"/>
              </a:rPr>
              <a:t>a</a:t>
            </a:r>
            <a:r>
              <a:rPr sz="1400" spc="-10" dirty="0">
                <a:latin typeface="Arial"/>
                <a:cs typeface="Arial"/>
              </a:rPr>
              <a:t> </a:t>
            </a:r>
            <a:r>
              <a:rPr sz="1400" dirty="0">
                <a:latin typeface="Arial"/>
                <a:cs typeface="Arial"/>
              </a:rPr>
              <a:t>samim</a:t>
            </a:r>
            <a:r>
              <a:rPr sz="1400" spc="-15" dirty="0">
                <a:latin typeface="Arial"/>
                <a:cs typeface="Arial"/>
              </a:rPr>
              <a:t> </a:t>
            </a:r>
            <a:r>
              <a:rPr sz="1400" dirty="0">
                <a:latin typeface="Arial"/>
                <a:cs typeface="Arial"/>
              </a:rPr>
              <a:t>tim</a:t>
            </a:r>
            <a:r>
              <a:rPr sz="1400" spc="-15" dirty="0">
                <a:latin typeface="Arial"/>
                <a:cs typeface="Arial"/>
              </a:rPr>
              <a:t> </a:t>
            </a:r>
            <a:r>
              <a:rPr sz="1400" spc="-20" dirty="0">
                <a:latin typeface="Arial"/>
                <a:cs typeface="Arial"/>
              </a:rPr>
              <a:t>naše </a:t>
            </a:r>
            <a:r>
              <a:rPr sz="1400" b="1" dirty="0">
                <a:latin typeface="Arial"/>
                <a:cs typeface="Arial"/>
              </a:rPr>
              <a:t>odgađanje</a:t>
            </a:r>
            <a:r>
              <a:rPr sz="1400" b="1" spc="-45" dirty="0">
                <a:latin typeface="Arial"/>
                <a:cs typeface="Arial"/>
              </a:rPr>
              <a:t> </a:t>
            </a:r>
            <a:r>
              <a:rPr sz="1400" b="1" dirty="0">
                <a:latin typeface="Arial"/>
                <a:cs typeface="Arial"/>
              </a:rPr>
              <a:t>postaje</a:t>
            </a:r>
            <a:r>
              <a:rPr sz="1400" b="1" spc="-50" dirty="0">
                <a:latin typeface="Arial"/>
                <a:cs typeface="Arial"/>
              </a:rPr>
              <a:t> </a:t>
            </a:r>
            <a:r>
              <a:rPr sz="1400" b="1" dirty="0">
                <a:latin typeface="Arial"/>
                <a:cs typeface="Arial"/>
              </a:rPr>
              <a:t>dugoročno</a:t>
            </a:r>
            <a:r>
              <a:rPr sz="1400" b="1" spc="-45" dirty="0">
                <a:latin typeface="Arial"/>
                <a:cs typeface="Arial"/>
              </a:rPr>
              <a:t> </a:t>
            </a:r>
            <a:r>
              <a:rPr sz="1400" spc="-25" dirty="0">
                <a:latin typeface="Arial"/>
                <a:cs typeface="Arial"/>
              </a:rPr>
              <a:t>ili </a:t>
            </a:r>
            <a:r>
              <a:rPr sz="1400" dirty="0">
                <a:latin typeface="Arial"/>
                <a:cs typeface="Arial"/>
              </a:rPr>
              <a:t>dovodi</a:t>
            </a:r>
            <a:r>
              <a:rPr sz="1400" spc="-15" dirty="0">
                <a:latin typeface="Arial"/>
                <a:cs typeface="Arial"/>
              </a:rPr>
              <a:t> </a:t>
            </a:r>
            <a:r>
              <a:rPr sz="1400" dirty="0">
                <a:latin typeface="Arial"/>
                <a:cs typeface="Arial"/>
              </a:rPr>
              <a:t>do</a:t>
            </a:r>
            <a:r>
              <a:rPr sz="1400" spc="-20" dirty="0">
                <a:latin typeface="Arial"/>
                <a:cs typeface="Arial"/>
              </a:rPr>
              <a:t> </a:t>
            </a:r>
            <a:r>
              <a:rPr sz="1400" dirty="0">
                <a:latin typeface="Arial"/>
                <a:cs typeface="Arial"/>
              </a:rPr>
              <a:t>toga</a:t>
            </a:r>
            <a:r>
              <a:rPr sz="1400" spc="-25" dirty="0">
                <a:latin typeface="Arial"/>
                <a:cs typeface="Arial"/>
              </a:rPr>
              <a:t> </a:t>
            </a:r>
            <a:r>
              <a:rPr sz="1400" dirty="0">
                <a:latin typeface="Arial"/>
                <a:cs typeface="Arial"/>
              </a:rPr>
              <a:t>da</a:t>
            </a:r>
            <a:r>
              <a:rPr sz="1400" spc="-20" dirty="0">
                <a:latin typeface="Arial"/>
                <a:cs typeface="Arial"/>
              </a:rPr>
              <a:t> </a:t>
            </a:r>
            <a:r>
              <a:rPr sz="1400" dirty="0">
                <a:latin typeface="Arial"/>
                <a:cs typeface="Arial"/>
              </a:rPr>
              <a:t>nikada</a:t>
            </a:r>
            <a:r>
              <a:rPr sz="1400" spc="-30" dirty="0">
                <a:latin typeface="Arial"/>
                <a:cs typeface="Arial"/>
              </a:rPr>
              <a:t> </a:t>
            </a:r>
            <a:r>
              <a:rPr sz="1400" spc="-25" dirty="0">
                <a:latin typeface="Arial"/>
                <a:cs typeface="Arial"/>
              </a:rPr>
              <a:t>ne </a:t>
            </a:r>
            <a:r>
              <a:rPr sz="1400" dirty="0">
                <a:latin typeface="Arial"/>
                <a:cs typeface="Arial"/>
              </a:rPr>
              <a:t>obavimo</a:t>
            </a:r>
            <a:r>
              <a:rPr sz="1400" spc="-35" dirty="0">
                <a:latin typeface="Arial"/>
                <a:cs typeface="Arial"/>
              </a:rPr>
              <a:t> </a:t>
            </a:r>
            <a:r>
              <a:rPr sz="1400" spc="-10" dirty="0">
                <a:latin typeface="Arial"/>
                <a:cs typeface="Arial"/>
              </a:rPr>
              <a:t>zadatke.</a:t>
            </a:r>
            <a:endParaRPr sz="1400">
              <a:latin typeface="Arial"/>
              <a:cs typeface="Arial"/>
            </a:endParaRPr>
          </a:p>
        </p:txBody>
      </p:sp>
      <p:grpSp>
        <p:nvGrpSpPr>
          <p:cNvPr id="20" name="object 20"/>
          <p:cNvGrpSpPr/>
          <p:nvPr/>
        </p:nvGrpSpPr>
        <p:grpSpPr>
          <a:xfrm>
            <a:off x="8118093" y="2870961"/>
            <a:ext cx="3394710" cy="2266950"/>
            <a:chOff x="8118093" y="2870961"/>
            <a:chExt cx="3394710" cy="2266950"/>
          </a:xfrm>
        </p:grpSpPr>
        <p:sp>
          <p:nvSpPr>
            <p:cNvPr id="21" name="object 21"/>
            <p:cNvSpPr/>
            <p:nvPr/>
          </p:nvSpPr>
          <p:spPr>
            <a:xfrm>
              <a:off x="8124443" y="2877311"/>
              <a:ext cx="3043555" cy="1932939"/>
            </a:xfrm>
            <a:custGeom>
              <a:avLst/>
              <a:gdLst/>
              <a:ahLst/>
              <a:cxnLst/>
              <a:rect l="l" t="t" r="r" b="b"/>
              <a:pathLst>
                <a:path w="3043554" h="1932939">
                  <a:moveTo>
                    <a:pt x="2850133" y="0"/>
                  </a:moveTo>
                  <a:lnTo>
                    <a:pt x="193294" y="0"/>
                  </a:lnTo>
                  <a:lnTo>
                    <a:pt x="148956" y="5102"/>
                  </a:lnTo>
                  <a:lnTo>
                    <a:pt x="108264" y="19637"/>
                  </a:lnTo>
                  <a:lnTo>
                    <a:pt x="72375" y="42447"/>
                  </a:lnTo>
                  <a:lnTo>
                    <a:pt x="42447" y="72375"/>
                  </a:lnTo>
                  <a:lnTo>
                    <a:pt x="19637" y="108264"/>
                  </a:lnTo>
                  <a:lnTo>
                    <a:pt x="5102" y="148956"/>
                  </a:lnTo>
                  <a:lnTo>
                    <a:pt x="0" y="193293"/>
                  </a:lnTo>
                  <a:lnTo>
                    <a:pt x="0" y="1739138"/>
                  </a:lnTo>
                  <a:lnTo>
                    <a:pt x="5102" y="1783475"/>
                  </a:lnTo>
                  <a:lnTo>
                    <a:pt x="19637" y="1824167"/>
                  </a:lnTo>
                  <a:lnTo>
                    <a:pt x="42447" y="1860056"/>
                  </a:lnTo>
                  <a:lnTo>
                    <a:pt x="72375" y="1889984"/>
                  </a:lnTo>
                  <a:lnTo>
                    <a:pt x="108264" y="1912794"/>
                  </a:lnTo>
                  <a:lnTo>
                    <a:pt x="148956" y="1927329"/>
                  </a:lnTo>
                  <a:lnTo>
                    <a:pt x="193294" y="1932432"/>
                  </a:lnTo>
                  <a:lnTo>
                    <a:pt x="2850133" y="1932432"/>
                  </a:lnTo>
                  <a:lnTo>
                    <a:pt x="2894471" y="1927329"/>
                  </a:lnTo>
                  <a:lnTo>
                    <a:pt x="2935163" y="1912794"/>
                  </a:lnTo>
                  <a:lnTo>
                    <a:pt x="2971052" y="1889984"/>
                  </a:lnTo>
                  <a:lnTo>
                    <a:pt x="3000980" y="1860056"/>
                  </a:lnTo>
                  <a:lnTo>
                    <a:pt x="3023790" y="1824167"/>
                  </a:lnTo>
                  <a:lnTo>
                    <a:pt x="3038325" y="1783475"/>
                  </a:lnTo>
                  <a:lnTo>
                    <a:pt x="3043428" y="1739138"/>
                  </a:lnTo>
                  <a:lnTo>
                    <a:pt x="3043428" y="193293"/>
                  </a:lnTo>
                  <a:lnTo>
                    <a:pt x="3038325" y="148956"/>
                  </a:lnTo>
                  <a:lnTo>
                    <a:pt x="3023790" y="108264"/>
                  </a:lnTo>
                  <a:lnTo>
                    <a:pt x="3000980" y="72375"/>
                  </a:lnTo>
                  <a:lnTo>
                    <a:pt x="2971052" y="42447"/>
                  </a:lnTo>
                  <a:lnTo>
                    <a:pt x="2935163" y="19637"/>
                  </a:lnTo>
                  <a:lnTo>
                    <a:pt x="2894471" y="5102"/>
                  </a:lnTo>
                  <a:lnTo>
                    <a:pt x="2850133" y="0"/>
                  </a:lnTo>
                  <a:close/>
                </a:path>
              </a:pathLst>
            </a:custGeom>
            <a:solidFill>
              <a:srgbClr val="CF41AC"/>
            </a:solidFill>
          </p:spPr>
          <p:txBody>
            <a:bodyPr wrap="square" lIns="0" tIns="0" rIns="0" bIns="0" rtlCol="0"/>
            <a:lstStyle/>
            <a:p>
              <a:endParaRPr/>
            </a:p>
          </p:txBody>
        </p:sp>
        <p:sp>
          <p:nvSpPr>
            <p:cNvPr id="22" name="object 22"/>
            <p:cNvSpPr/>
            <p:nvPr/>
          </p:nvSpPr>
          <p:spPr>
            <a:xfrm>
              <a:off x="8124443" y="2877311"/>
              <a:ext cx="3043555" cy="1932939"/>
            </a:xfrm>
            <a:custGeom>
              <a:avLst/>
              <a:gdLst/>
              <a:ahLst/>
              <a:cxnLst/>
              <a:rect l="l" t="t" r="r" b="b"/>
              <a:pathLst>
                <a:path w="3043554" h="1932939">
                  <a:moveTo>
                    <a:pt x="0" y="193293"/>
                  </a:moveTo>
                  <a:lnTo>
                    <a:pt x="5102" y="148956"/>
                  </a:lnTo>
                  <a:lnTo>
                    <a:pt x="19637" y="108264"/>
                  </a:lnTo>
                  <a:lnTo>
                    <a:pt x="42447" y="72375"/>
                  </a:lnTo>
                  <a:lnTo>
                    <a:pt x="72375" y="42447"/>
                  </a:lnTo>
                  <a:lnTo>
                    <a:pt x="108264" y="19637"/>
                  </a:lnTo>
                  <a:lnTo>
                    <a:pt x="148956" y="5102"/>
                  </a:lnTo>
                  <a:lnTo>
                    <a:pt x="193294" y="0"/>
                  </a:lnTo>
                  <a:lnTo>
                    <a:pt x="2850133" y="0"/>
                  </a:lnTo>
                  <a:lnTo>
                    <a:pt x="2894471" y="5102"/>
                  </a:lnTo>
                  <a:lnTo>
                    <a:pt x="2935163" y="19637"/>
                  </a:lnTo>
                  <a:lnTo>
                    <a:pt x="2971052" y="42447"/>
                  </a:lnTo>
                  <a:lnTo>
                    <a:pt x="3000980" y="72375"/>
                  </a:lnTo>
                  <a:lnTo>
                    <a:pt x="3023790" y="108264"/>
                  </a:lnTo>
                  <a:lnTo>
                    <a:pt x="3038325" y="148956"/>
                  </a:lnTo>
                  <a:lnTo>
                    <a:pt x="3043428" y="193293"/>
                  </a:lnTo>
                  <a:lnTo>
                    <a:pt x="3043428" y="1739138"/>
                  </a:lnTo>
                  <a:lnTo>
                    <a:pt x="3038325" y="1783475"/>
                  </a:lnTo>
                  <a:lnTo>
                    <a:pt x="3023790" y="1824167"/>
                  </a:lnTo>
                  <a:lnTo>
                    <a:pt x="3000980" y="1860056"/>
                  </a:lnTo>
                  <a:lnTo>
                    <a:pt x="2971052" y="1889984"/>
                  </a:lnTo>
                  <a:lnTo>
                    <a:pt x="2935163" y="1912794"/>
                  </a:lnTo>
                  <a:lnTo>
                    <a:pt x="2894471" y="1927329"/>
                  </a:lnTo>
                  <a:lnTo>
                    <a:pt x="2850133" y="1932432"/>
                  </a:lnTo>
                  <a:lnTo>
                    <a:pt x="193294" y="1932432"/>
                  </a:lnTo>
                  <a:lnTo>
                    <a:pt x="148956" y="1927329"/>
                  </a:lnTo>
                  <a:lnTo>
                    <a:pt x="108264" y="1912794"/>
                  </a:lnTo>
                  <a:lnTo>
                    <a:pt x="72375" y="1889984"/>
                  </a:lnTo>
                  <a:lnTo>
                    <a:pt x="42447" y="1860056"/>
                  </a:lnTo>
                  <a:lnTo>
                    <a:pt x="19637" y="1824167"/>
                  </a:lnTo>
                  <a:lnTo>
                    <a:pt x="5102" y="1783475"/>
                  </a:lnTo>
                  <a:lnTo>
                    <a:pt x="0" y="1739138"/>
                  </a:lnTo>
                  <a:lnTo>
                    <a:pt x="0" y="193293"/>
                  </a:lnTo>
                  <a:close/>
                </a:path>
              </a:pathLst>
            </a:custGeom>
            <a:ln w="12700">
              <a:solidFill>
                <a:srgbClr val="FFFFFF"/>
              </a:solidFill>
            </a:ln>
          </p:spPr>
          <p:txBody>
            <a:bodyPr wrap="square" lIns="0" tIns="0" rIns="0" bIns="0" rtlCol="0"/>
            <a:lstStyle/>
            <a:p>
              <a:endParaRPr/>
            </a:p>
          </p:txBody>
        </p:sp>
        <p:sp>
          <p:nvSpPr>
            <p:cNvPr id="23" name="object 23"/>
            <p:cNvSpPr/>
            <p:nvPr/>
          </p:nvSpPr>
          <p:spPr>
            <a:xfrm>
              <a:off x="8462771" y="3198875"/>
              <a:ext cx="3043555" cy="1932939"/>
            </a:xfrm>
            <a:custGeom>
              <a:avLst/>
              <a:gdLst/>
              <a:ahLst/>
              <a:cxnLst/>
              <a:rect l="l" t="t" r="r" b="b"/>
              <a:pathLst>
                <a:path w="3043554" h="1932939">
                  <a:moveTo>
                    <a:pt x="2850133" y="0"/>
                  </a:moveTo>
                  <a:lnTo>
                    <a:pt x="193294" y="0"/>
                  </a:lnTo>
                  <a:lnTo>
                    <a:pt x="148956" y="5102"/>
                  </a:lnTo>
                  <a:lnTo>
                    <a:pt x="108264" y="19637"/>
                  </a:lnTo>
                  <a:lnTo>
                    <a:pt x="72375" y="42447"/>
                  </a:lnTo>
                  <a:lnTo>
                    <a:pt x="42447" y="72375"/>
                  </a:lnTo>
                  <a:lnTo>
                    <a:pt x="19637" y="108264"/>
                  </a:lnTo>
                  <a:lnTo>
                    <a:pt x="5102" y="148956"/>
                  </a:lnTo>
                  <a:lnTo>
                    <a:pt x="0" y="193294"/>
                  </a:lnTo>
                  <a:lnTo>
                    <a:pt x="0" y="1739138"/>
                  </a:lnTo>
                  <a:lnTo>
                    <a:pt x="5102" y="1783475"/>
                  </a:lnTo>
                  <a:lnTo>
                    <a:pt x="19637" y="1824167"/>
                  </a:lnTo>
                  <a:lnTo>
                    <a:pt x="42447" y="1860056"/>
                  </a:lnTo>
                  <a:lnTo>
                    <a:pt x="72375" y="1889984"/>
                  </a:lnTo>
                  <a:lnTo>
                    <a:pt x="108264" y="1912794"/>
                  </a:lnTo>
                  <a:lnTo>
                    <a:pt x="148956" y="1927329"/>
                  </a:lnTo>
                  <a:lnTo>
                    <a:pt x="193294" y="1932432"/>
                  </a:lnTo>
                  <a:lnTo>
                    <a:pt x="2850133" y="1932432"/>
                  </a:lnTo>
                  <a:lnTo>
                    <a:pt x="2894471" y="1927329"/>
                  </a:lnTo>
                  <a:lnTo>
                    <a:pt x="2935163" y="1912794"/>
                  </a:lnTo>
                  <a:lnTo>
                    <a:pt x="2971052" y="1889984"/>
                  </a:lnTo>
                  <a:lnTo>
                    <a:pt x="3000980" y="1860056"/>
                  </a:lnTo>
                  <a:lnTo>
                    <a:pt x="3023790" y="1824167"/>
                  </a:lnTo>
                  <a:lnTo>
                    <a:pt x="3038325" y="1783475"/>
                  </a:lnTo>
                  <a:lnTo>
                    <a:pt x="3043428" y="1739138"/>
                  </a:lnTo>
                  <a:lnTo>
                    <a:pt x="3043428" y="193294"/>
                  </a:lnTo>
                  <a:lnTo>
                    <a:pt x="3038325" y="148956"/>
                  </a:lnTo>
                  <a:lnTo>
                    <a:pt x="3023790" y="108264"/>
                  </a:lnTo>
                  <a:lnTo>
                    <a:pt x="3000980" y="72375"/>
                  </a:lnTo>
                  <a:lnTo>
                    <a:pt x="2971052" y="42447"/>
                  </a:lnTo>
                  <a:lnTo>
                    <a:pt x="2935163" y="19637"/>
                  </a:lnTo>
                  <a:lnTo>
                    <a:pt x="2894471" y="5102"/>
                  </a:lnTo>
                  <a:lnTo>
                    <a:pt x="2850133" y="0"/>
                  </a:lnTo>
                  <a:close/>
                </a:path>
              </a:pathLst>
            </a:custGeom>
            <a:solidFill>
              <a:srgbClr val="FFFFFF">
                <a:alpha val="90194"/>
              </a:srgbClr>
            </a:solidFill>
          </p:spPr>
          <p:txBody>
            <a:bodyPr wrap="square" lIns="0" tIns="0" rIns="0" bIns="0" rtlCol="0"/>
            <a:lstStyle/>
            <a:p>
              <a:endParaRPr/>
            </a:p>
          </p:txBody>
        </p:sp>
        <p:sp>
          <p:nvSpPr>
            <p:cNvPr id="24" name="object 24"/>
            <p:cNvSpPr/>
            <p:nvPr/>
          </p:nvSpPr>
          <p:spPr>
            <a:xfrm>
              <a:off x="8462771" y="3198875"/>
              <a:ext cx="3043555" cy="1932939"/>
            </a:xfrm>
            <a:custGeom>
              <a:avLst/>
              <a:gdLst/>
              <a:ahLst/>
              <a:cxnLst/>
              <a:rect l="l" t="t" r="r" b="b"/>
              <a:pathLst>
                <a:path w="3043554" h="1932939">
                  <a:moveTo>
                    <a:pt x="0" y="193294"/>
                  </a:moveTo>
                  <a:lnTo>
                    <a:pt x="5102" y="148956"/>
                  </a:lnTo>
                  <a:lnTo>
                    <a:pt x="19637" y="108264"/>
                  </a:lnTo>
                  <a:lnTo>
                    <a:pt x="42447" y="72375"/>
                  </a:lnTo>
                  <a:lnTo>
                    <a:pt x="72375" y="42447"/>
                  </a:lnTo>
                  <a:lnTo>
                    <a:pt x="108264" y="19637"/>
                  </a:lnTo>
                  <a:lnTo>
                    <a:pt x="148956" y="5102"/>
                  </a:lnTo>
                  <a:lnTo>
                    <a:pt x="193294" y="0"/>
                  </a:lnTo>
                  <a:lnTo>
                    <a:pt x="2850133" y="0"/>
                  </a:lnTo>
                  <a:lnTo>
                    <a:pt x="2894471" y="5102"/>
                  </a:lnTo>
                  <a:lnTo>
                    <a:pt x="2935163" y="19637"/>
                  </a:lnTo>
                  <a:lnTo>
                    <a:pt x="2971052" y="42447"/>
                  </a:lnTo>
                  <a:lnTo>
                    <a:pt x="3000980" y="72375"/>
                  </a:lnTo>
                  <a:lnTo>
                    <a:pt x="3023790" y="108264"/>
                  </a:lnTo>
                  <a:lnTo>
                    <a:pt x="3038325" y="148956"/>
                  </a:lnTo>
                  <a:lnTo>
                    <a:pt x="3043428" y="193294"/>
                  </a:lnTo>
                  <a:lnTo>
                    <a:pt x="3043428" y="1739138"/>
                  </a:lnTo>
                  <a:lnTo>
                    <a:pt x="3038325" y="1783475"/>
                  </a:lnTo>
                  <a:lnTo>
                    <a:pt x="3023790" y="1824167"/>
                  </a:lnTo>
                  <a:lnTo>
                    <a:pt x="3000980" y="1860056"/>
                  </a:lnTo>
                  <a:lnTo>
                    <a:pt x="2971052" y="1889984"/>
                  </a:lnTo>
                  <a:lnTo>
                    <a:pt x="2935163" y="1912794"/>
                  </a:lnTo>
                  <a:lnTo>
                    <a:pt x="2894471" y="1927329"/>
                  </a:lnTo>
                  <a:lnTo>
                    <a:pt x="2850133" y="1932432"/>
                  </a:lnTo>
                  <a:lnTo>
                    <a:pt x="193294" y="1932432"/>
                  </a:lnTo>
                  <a:lnTo>
                    <a:pt x="148956" y="1927329"/>
                  </a:lnTo>
                  <a:lnTo>
                    <a:pt x="108264" y="1912794"/>
                  </a:lnTo>
                  <a:lnTo>
                    <a:pt x="72375" y="1889984"/>
                  </a:lnTo>
                  <a:lnTo>
                    <a:pt x="42447" y="1860056"/>
                  </a:lnTo>
                  <a:lnTo>
                    <a:pt x="19637" y="1824167"/>
                  </a:lnTo>
                  <a:lnTo>
                    <a:pt x="5102" y="1783475"/>
                  </a:lnTo>
                  <a:lnTo>
                    <a:pt x="0" y="1739138"/>
                  </a:lnTo>
                  <a:lnTo>
                    <a:pt x="0" y="193294"/>
                  </a:lnTo>
                  <a:close/>
                </a:path>
              </a:pathLst>
            </a:custGeom>
            <a:ln w="12700">
              <a:solidFill>
                <a:srgbClr val="CF41AC"/>
              </a:solidFill>
            </a:ln>
          </p:spPr>
          <p:txBody>
            <a:bodyPr wrap="square" lIns="0" tIns="0" rIns="0" bIns="0" rtlCol="0"/>
            <a:lstStyle/>
            <a:p>
              <a:endParaRPr/>
            </a:p>
          </p:txBody>
        </p:sp>
      </p:grpSp>
      <p:sp>
        <p:nvSpPr>
          <p:cNvPr id="25" name="object 25"/>
          <p:cNvSpPr txBox="1"/>
          <p:nvPr/>
        </p:nvSpPr>
        <p:spPr>
          <a:xfrm>
            <a:off x="8628380" y="3384550"/>
            <a:ext cx="2713355" cy="1527810"/>
          </a:xfrm>
          <a:prstGeom prst="rect">
            <a:avLst/>
          </a:prstGeom>
        </p:spPr>
        <p:txBody>
          <a:bodyPr vert="horz" wrap="square" lIns="0" tIns="43180" rIns="0" bIns="0" rtlCol="0">
            <a:spAutoFit/>
          </a:bodyPr>
          <a:lstStyle/>
          <a:p>
            <a:pPr marL="58419" marR="48895" algn="ctr">
              <a:lnSpc>
                <a:spcPts val="1450"/>
              </a:lnSpc>
              <a:spcBef>
                <a:spcPts val="340"/>
              </a:spcBef>
            </a:pPr>
            <a:r>
              <a:rPr sz="1400" dirty="0">
                <a:latin typeface="Arial"/>
                <a:cs typeface="Arial"/>
              </a:rPr>
              <a:t>Primjer:</a:t>
            </a:r>
            <a:r>
              <a:rPr sz="1400" spc="-30" dirty="0">
                <a:latin typeface="Arial"/>
                <a:cs typeface="Arial"/>
              </a:rPr>
              <a:t> </a:t>
            </a:r>
            <a:r>
              <a:rPr sz="1400" dirty="0">
                <a:latin typeface="Arial"/>
                <a:cs typeface="Arial"/>
              </a:rPr>
              <a:t>želimo</a:t>
            </a:r>
            <a:r>
              <a:rPr sz="1400" spc="-20" dirty="0">
                <a:latin typeface="Arial"/>
                <a:cs typeface="Arial"/>
              </a:rPr>
              <a:t> </a:t>
            </a:r>
            <a:r>
              <a:rPr sz="1400" dirty="0">
                <a:latin typeface="Arial"/>
                <a:cs typeface="Arial"/>
              </a:rPr>
              <a:t>početi</a:t>
            </a:r>
            <a:r>
              <a:rPr sz="1400" spc="-40" dirty="0">
                <a:latin typeface="Arial"/>
                <a:cs typeface="Arial"/>
              </a:rPr>
              <a:t> </a:t>
            </a:r>
            <a:r>
              <a:rPr sz="1400" dirty="0">
                <a:latin typeface="Arial"/>
                <a:cs typeface="Arial"/>
              </a:rPr>
              <a:t>vježbati</a:t>
            </a:r>
            <a:r>
              <a:rPr sz="1400" spc="-20" dirty="0">
                <a:latin typeface="Arial"/>
                <a:cs typeface="Arial"/>
              </a:rPr>
              <a:t> </a:t>
            </a:r>
            <a:r>
              <a:rPr sz="1400" spc="-25" dirty="0">
                <a:latin typeface="Arial"/>
                <a:cs typeface="Arial"/>
              </a:rPr>
              <a:t>da </a:t>
            </a:r>
            <a:r>
              <a:rPr sz="1400" dirty="0">
                <a:latin typeface="Arial"/>
                <a:cs typeface="Arial"/>
              </a:rPr>
              <a:t>bismo</a:t>
            </a:r>
            <a:r>
              <a:rPr sz="1400" spc="-15" dirty="0">
                <a:latin typeface="Arial"/>
                <a:cs typeface="Arial"/>
              </a:rPr>
              <a:t> </a:t>
            </a:r>
            <a:r>
              <a:rPr sz="1400" dirty="0">
                <a:latin typeface="Arial"/>
                <a:cs typeface="Arial"/>
              </a:rPr>
              <a:t>se</a:t>
            </a:r>
            <a:r>
              <a:rPr sz="1400" spc="-25" dirty="0">
                <a:latin typeface="Arial"/>
                <a:cs typeface="Arial"/>
              </a:rPr>
              <a:t> </a:t>
            </a:r>
            <a:r>
              <a:rPr sz="1400" dirty="0">
                <a:latin typeface="Arial"/>
                <a:cs typeface="Arial"/>
              </a:rPr>
              <a:t>osjećali</a:t>
            </a:r>
            <a:r>
              <a:rPr sz="1400" spc="-25" dirty="0">
                <a:latin typeface="Arial"/>
                <a:cs typeface="Arial"/>
              </a:rPr>
              <a:t> </a:t>
            </a:r>
            <a:r>
              <a:rPr sz="1400" dirty="0">
                <a:latin typeface="Arial"/>
                <a:cs typeface="Arial"/>
              </a:rPr>
              <a:t>bolje,</a:t>
            </a:r>
            <a:r>
              <a:rPr sz="1400" spc="-20" dirty="0">
                <a:latin typeface="Arial"/>
                <a:cs typeface="Arial"/>
              </a:rPr>
              <a:t> </a:t>
            </a:r>
            <a:r>
              <a:rPr sz="1400" dirty="0">
                <a:latin typeface="Arial"/>
                <a:cs typeface="Arial"/>
              </a:rPr>
              <a:t>ali</a:t>
            </a:r>
            <a:r>
              <a:rPr sz="1400" spc="-10" dirty="0">
                <a:latin typeface="Arial"/>
                <a:cs typeface="Arial"/>
              </a:rPr>
              <a:t> </a:t>
            </a:r>
            <a:r>
              <a:rPr sz="1400" dirty="0">
                <a:latin typeface="Arial"/>
                <a:cs typeface="Arial"/>
              </a:rPr>
              <a:t>za</a:t>
            </a:r>
            <a:r>
              <a:rPr sz="1400" spc="-15" dirty="0">
                <a:latin typeface="Arial"/>
                <a:cs typeface="Arial"/>
              </a:rPr>
              <a:t> </a:t>
            </a:r>
            <a:r>
              <a:rPr sz="1400" spc="-25" dirty="0">
                <a:latin typeface="Arial"/>
                <a:cs typeface="Arial"/>
              </a:rPr>
              <a:t>to </a:t>
            </a:r>
            <a:r>
              <a:rPr sz="1400" dirty="0">
                <a:latin typeface="Arial"/>
                <a:cs typeface="Arial"/>
              </a:rPr>
              <a:t>nam</a:t>
            </a:r>
            <a:r>
              <a:rPr sz="1400" spc="-40" dirty="0">
                <a:latin typeface="Arial"/>
                <a:cs typeface="Arial"/>
              </a:rPr>
              <a:t> </a:t>
            </a:r>
            <a:r>
              <a:rPr sz="1400" dirty="0">
                <a:latin typeface="Arial"/>
                <a:cs typeface="Arial"/>
              </a:rPr>
              <a:t>treba</a:t>
            </a:r>
            <a:r>
              <a:rPr sz="1400" spc="-25" dirty="0">
                <a:latin typeface="Arial"/>
                <a:cs typeface="Arial"/>
              </a:rPr>
              <a:t> </a:t>
            </a:r>
            <a:r>
              <a:rPr sz="1400" dirty="0">
                <a:latin typeface="Arial"/>
                <a:cs typeface="Arial"/>
              </a:rPr>
              <a:t>plan</a:t>
            </a:r>
            <a:r>
              <a:rPr sz="1400" spc="-30" dirty="0">
                <a:latin typeface="Arial"/>
                <a:cs typeface="Arial"/>
              </a:rPr>
              <a:t> </a:t>
            </a:r>
            <a:r>
              <a:rPr sz="1400" dirty="0">
                <a:latin typeface="Arial"/>
                <a:cs typeface="Arial"/>
              </a:rPr>
              <a:t>vježbanja</a:t>
            </a:r>
            <a:r>
              <a:rPr sz="1400" spc="-30" dirty="0">
                <a:latin typeface="Arial"/>
                <a:cs typeface="Arial"/>
              </a:rPr>
              <a:t> </a:t>
            </a:r>
            <a:r>
              <a:rPr sz="1400" spc="-50" dirty="0">
                <a:latin typeface="Arial"/>
                <a:cs typeface="Arial"/>
              </a:rPr>
              <a:t>s</a:t>
            </a:r>
            <a:endParaRPr sz="1400">
              <a:latin typeface="Arial"/>
              <a:cs typeface="Arial"/>
            </a:endParaRPr>
          </a:p>
          <a:p>
            <a:pPr algn="ctr">
              <a:lnSpc>
                <a:spcPts val="1325"/>
              </a:lnSpc>
            </a:pPr>
            <a:r>
              <a:rPr sz="1400" dirty="0">
                <a:latin typeface="Arial"/>
                <a:cs typeface="Arial"/>
              </a:rPr>
              <a:t>optimalnim</a:t>
            </a:r>
            <a:r>
              <a:rPr sz="1400" spc="-40" dirty="0">
                <a:latin typeface="Arial"/>
                <a:cs typeface="Arial"/>
              </a:rPr>
              <a:t> </a:t>
            </a:r>
            <a:r>
              <a:rPr sz="1400" dirty="0">
                <a:latin typeface="Arial"/>
                <a:cs typeface="Arial"/>
              </a:rPr>
              <a:t>odabirom</a:t>
            </a:r>
            <a:r>
              <a:rPr sz="1400" spc="-25" dirty="0">
                <a:latin typeface="Arial"/>
                <a:cs typeface="Arial"/>
              </a:rPr>
              <a:t> </a:t>
            </a:r>
            <a:r>
              <a:rPr sz="1400" dirty="0">
                <a:latin typeface="Arial"/>
                <a:cs typeface="Arial"/>
              </a:rPr>
              <a:t>vježbi</a:t>
            </a:r>
            <a:r>
              <a:rPr sz="1400" spc="-5" dirty="0">
                <a:latin typeface="Arial"/>
                <a:cs typeface="Arial"/>
              </a:rPr>
              <a:t> </a:t>
            </a:r>
            <a:r>
              <a:rPr sz="1400" spc="-50" dirty="0">
                <a:latin typeface="Arial"/>
                <a:cs typeface="Arial"/>
              </a:rPr>
              <a:t>i</a:t>
            </a:r>
            <a:endParaRPr sz="1400">
              <a:latin typeface="Arial"/>
              <a:cs typeface="Arial"/>
            </a:endParaRPr>
          </a:p>
          <a:p>
            <a:pPr marL="12700" marR="5080" indent="1270" algn="ctr">
              <a:lnSpc>
                <a:spcPct val="86200"/>
              </a:lnSpc>
              <a:spcBef>
                <a:spcPts val="120"/>
              </a:spcBef>
            </a:pPr>
            <a:r>
              <a:rPr sz="1400" spc="-10" dirty="0">
                <a:latin typeface="Arial"/>
                <a:cs typeface="Arial"/>
              </a:rPr>
              <a:t>rasporedom.</a:t>
            </a:r>
            <a:r>
              <a:rPr sz="1400" spc="-80" dirty="0">
                <a:latin typeface="Arial"/>
                <a:cs typeface="Arial"/>
              </a:rPr>
              <a:t> </a:t>
            </a:r>
            <a:r>
              <a:rPr sz="1400" dirty="0">
                <a:latin typeface="Arial"/>
                <a:cs typeface="Arial"/>
              </a:rPr>
              <a:t>Ali,</a:t>
            </a:r>
            <a:r>
              <a:rPr sz="1400" spc="20" dirty="0">
                <a:latin typeface="Arial"/>
                <a:cs typeface="Arial"/>
              </a:rPr>
              <a:t> </a:t>
            </a:r>
            <a:r>
              <a:rPr sz="1400" dirty="0">
                <a:latin typeface="Arial"/>
                <a:cs typeface="Arial"/>
              </a:rPr>
              <a:t>sada</a:t>
            </a:r>
            <a:r>
              <a:rPr sz="1400" spc="25" dirty="0">
                <a:latin typeface="Arial"/>
                <a:cs typeface="Arial"/>
              </a:rPr>
              <a:t> </a:t>
            </a:r>
            <a:r>
              <a:rPr sz="1400" spc="-10" dirty="0">
                <a:latin typeface="Arial"/>
                <a:cs typeface="Arial"/>
              </a:rPr>
              <a:t>nemamo </a:t>
            </a:r>
            <a:r>
              <a:rPr sz="1400" dirty="0">
                <a:latin typeface="Arial"/>
                <a:cs typeface="Arial"/>
              </a:rPr>
              <a:t>vremena</a:t>
            </a:r>
            <a:r>
              <a:rPr sz="1400" spc="-20" dirty="0">
                <a:latin typeface="Arial"/>
                <a:cs typeface="Arial"/>
              </a:rPr>
              <a:t> </a:t>
            </a:r>
            <a:r>
              <a:rPr sz="1400" dirty="0">
                <a:latin typeface="Arial"/>
                <a:cs typeface="Arial"/>
              </a:rPr>
              <a:t>proučiti</a:t>
            </a:r>
            <a:r>
              <a:rPr sz="1400" spc="-35" dirty="0">
                <a:latin typeface="Arial"/>
                <a:cs typeface="Arial"/>
              </a:rPr>
              <a:t> </a:t>
            </a:r>
            <a:r>
              <a:rPr sz="1400" dirty="0">
                <a:latin typeface="Arial"/>
                <a:cs typeface="Arial"/>
              </a:rPr>
              <a:t>vježbe</a:t>
            </a:r>
            <a:r>
              <a:rPr sz="1400" spc="-25" dirty="0">
                <a:latin typeface="Arial"/>
                <a:cs typeface="Arial"/>
              </a:rPr>
              <a:t> </a:t>
            </a:r>
            <a:r>
              <a:rPr sz="1400" dirty="0">
                <a:latin typeface="Arial"/>
                <a:cs typeface="Arial"/>
              </a:rPr>
              <a:t>i</a:t>
            </a:r>
            <a:r>
              <a:rPr sz="1400" spc="-15" dirty="0">
                <a:latin typeface="Arial"/>
                <a:cs typeface="Arial"/>
              </a:rPr>
              <a:t> </a:t>
            </a:r>
            <a:r>
              <a:rPr sz="1400" spc="-10" dirty="0">
                <a:latin typeface="Arial"/>
                <a:cs typeface="Arial"/>
              </a:rPr>
              <a:t>napraviti </a:t>
            </a:r>
            <a:r>
              <a:rPr sz="1400" dirty="0">
                <a:latin typeface="Arial"/>
                <a:cs typeface="Arial"/>
              </a:rPr>
              <a:t>plan!</a:t>
            </a:r>
            <a:r>
              <a:rPr sz="1400" spc="-20" dirty="0">
                <a:latin typeface="Arial"/>
                <a:cs typeface="Arial"/>
              </a:rPr>
              <a:t> </a:t>
            </a:r>
            <a:r>
              <a:rPr sz="1400" dirty="0">
                <a:latin typeface="Arial"/>
                <a:cs typeface="Arial"/>
              </a:rPr>
              <a:t>I</a:t>
            </a:r>
            <a:r>
              <a:rPr sz="1400" spc="-5" dirty="0">
                <a:latin typeface="Arial"/>
                <a:cs typeface="Arial"/>
              </a:rPr>
              <a:t> </a:t>
            </a:r>
            <a:r>
              <a:rPr sz="1400" dirty="0">
                <a:latin typeface="Arial"/>
                <a:cs typeface="Arial"/>
              </a:rPr>
              <a:t>zato</a:t>
            </a:r>
            <a:r>
              <a:rPr sz="1400" spc="-20" dirty="0">
                <a:latin typeface="Arial"/>
                <a:cs typeface="Arial"/>
              </a:rPr>
              <a:t> </a:t>
            </a:r>
            <a:r>
              <a:rPr sz="1400" dirty="0">
                <a:latin typeface="Arial"/>
                <a:cs typeface="Arial"/>
              </a:rPr>
              <a:t>nikada</a:t>
            </a:r>
            <a:r>
              <a:rPr sz="1400" spc="-25" dirty="0">
                <a:latin typeface="Arial"/>
                <a:cs typeface="Arial"/>
              </a:rPr>
              <a:t> </a:t>
            </a:r>
            <a:r>
              <a:rPr sz="1400" dirty="0">
                <a:latin typeface="Arial"/>
                <a:cs typeface="Arial"/>
              </a:rPr>
              <a:t>ne</a:t>
            </a:r>
            <a:r>
              <a:rPr sz="1400" spc="-10" dirty="0">
                <a:latin typeface="Arial"/>
                <a:cs typeface="Arial"/>
              </a:rPr>
              <a:t> počnemo vježbati…</a:t>
            </a:r>
            <a:endParaRPr sz="1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AF7DA"/>
          </a:solidFill>
        </p:spPr>
        <p:txBody>
          <a:bodyPr wrap="square" lIns="0" tIns="0" rIns="0" bIns="0" rtlCol="0"/>
          <a:lstStyle/>
          <a:p>
            <a:endParaRPr/>
          </a:p>
        </p:txBody>
      </p:sp>
      <p:pic>
        <p:nvPicPr>
          <p:cNvPr id="3" name="object 3"/>
          <p:cNvPicPr/>
          <p:nvPr/>
        </p:nvPicPr>
        <p:blipFill>
          <a:blip r:embed="rId2" cstate="print"/>
          <a:stretch>
            <a:fillRect/>
          </a:stretch>
        </p:blipFill>
        <p:spPr>
          <a:xfrm>
            <a:off x="0" y="6239255"/>
            <a:ext cx="11931395" cy="618742"/>
          </a:xfrm>
          <a:prstGeom prst="rect">
            <a:avLst/>
          </a:prstGeom>
        </p:spPr>
      </p:pic>
      <p:grpSp>
        <p:nvGrpSpPr>
          <p:cNvPr id="4" name="object 4"/>
          <p:cNvGrpSpPr/>
          <p:nvPr/>
        </p:nvGrpSpPr>
        <p:grpSpPr>
          <a:xfrm>
            <a:off x="-6350" y="341375"/>
            <a:ext cx="12204700" cy="5665470"/>
            <a:chOff x="-6350" y="341375"/>
            <a:chExt cx="12204700" cy="5665470"/>
          </a:xfrm>
        </p:grpSpPr>
        <p:pic>
          <p:nvPicPr>
            <p:cNvPr id="5" name="object 5"/>
            <p:cNvPicPr/>
            <p:nvPr/>
          </p:nvPicPr>
          <p:blipFill>
            <a:blip r:embed="rId3" cstate="print"/>
            <a:stretch>
              <a:fillRect/>
            </a:stretch>
          </p:blipFill>
          <p:spPr>
            <a:xfrm>
              <a:off x="3080004" y="341375"/>
              <a:ext cx="6031992" cy="4710684"/>
            </a:xfrm>
            <a:prstGeom prst="rect">
              <a:avLst/>
            </a:prstGeom>
          </p:spPr>
        </p:pic>
        <p:sp>
          <p:nvSpPr>
            <p:cNvPr id="6" name="object 6"/>
            <p:cNvSpPr/>
            <p:nvPr/>
          </p:nvSpPr>
          <p:spPr>
            <a:xfrm>
              <a:off x="0" y="4957572"/>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7" name="object 7"/>
            <p:cNvSpPr/>
            <p:nvPr/>
          </p:nvSpPr>
          <p:spPr>
            <a:xfrm>
              <a:off x="0" y="4957572"/>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4812029" y="5180787"/>
            <a:ext cx="2568575"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Arial"/>
                <a:cs typeface="Arial"/>
              </a:rPr>
              <a:t>Neodlučnost</a:t>
            </a:r>
            <a:endParaRPr sz="3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2366" rIns="0" bIns="0" rtlCol="0">
            <a:spAutoFit/>
          </a:bodyPr>
          <a:lstStyle/>
          <a:p>
            <a:pPr marL="436880">
              <a:lnSpc>
                <a:spcPct val="100000"/>
              </a:lnSpc>
              <a:spcBef>
                <a:spcPts val="100"/>
              </a:spcBef>
            </a:pPr>
            <a:r>
              <a:rPr spc="-10" dirty="0"/>
              <a:t>Neodlučnost</a:t>
            </a:r>
          </a:p>
        </p:txBody>
      </p:sp>
      <p:grpSp>
        <p:nvGrpSpPr>
          <p:cNvPr id="3" name="object 3"/>
          <p:cNvGrpSpPr/>
          <p:nvPr/>
        </p:nvGrpSpPr>
        <p:grpSpPr>
          <a:xfrm>
            <a:off x="0" y="1997964"/>
            <a:ext cx="11695430" cy="4612005"/>
            <a:chOff x="0" y="1997964"/>
            <a:chExt cx="11695430" cy="4612005"/>
          </a:xfrm>
        </p:grpSpPr>
        <p:sp>
          <p:nvSpPr>
            <p:cNvPr id="4" name="object 4"/>
            <p:cNvSpPr/>
            <p:nvPr/>
          </p:nvSpPr>
          <p:spPr>
            <a:xfrm>
              <a:off x="0" y="1997963"/>
              <a:ext cx="11695430" cy="783590"/>
            </a:xfrm>
            <a:custGeom>
              <a:avLst/>
              <a:gdLst/>
              <a:ahLst/>
              <a:cxnLst/>
              <a:rect l="l" t="t" r="r" b="b"/>
              <a:pathLst>
                <a:path w="11695430" h="783589">
                  <a:moveTo>
                    <a:pt x="11454371" y="1524"/>
                  </a:moveTo>
                  <a:lnTo>
                    <a:pt x="0" y="1524"/>
                  </a:lnTo>
                  <a:lnTo>
                    <a:pt x="0" y="783336"/>
                  </a:lnTo>
                  <a:lnTo>
                    <a:pt x="11454371" y="783336"/>
                  </a:lnTo>
                  <a:lnTo>
                    <a:pt x="11454371" y="1524"/>
                  </a:lnTo>
                  <a:close/>
                </a:path>
                <a:path w="11695430" h="783589">
                  <a:moveTo>
                    <a:pt x="11695176" y="0"/>
                  </a:moveTo>
                  <a:lnTo>
                    <a:pt x="11542776" y="0"/>
                  </a:lnTo>
                  <a:lnTo>
                    <a:pt x="11542776" y="781812"/>
                  </a:lnTo>
                  <a:lnTo>
                    <a:pt x="11695176" y="781812"/>
                  </a:lnTo>
                  <a:lnTo>
                    <a:pt x="11695176"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0" y="2188451"/>
              <a:ext cx="11515344" cy="4421124"/>
            </a:xfrm>
            <a:prstGeom prst="rect">
              <a:avLst/>
            </a:prstGeom>
          </p:spPr>
        </p:pic>
        <p:sp>
          <p:nvSpPr>
            <p:cNvPr id="6" name="object 6"/>
            <p:cNvSpPr/>
            <p:nvPr/>
          </p:nvSpPr>
          <p:spPr>
            <a:xfrm>
              <a:off x="0" y="2203704"/>
              <a:ext cx="11383010" cy="4147185"/>
            </a:xfrm>
            <a:custGeom>
              <a:avLst/>
              <a:gdLst/>
              <a:ahLst/>
              <a:cxnLst/>
              <a:rect l="l" t="t" r="r" b="b"/>
              <a:pathLst>
                <a:path w="11383010" h="4147185">
                  <a:moveTo>
                    <a:pt x="11382756" y="0"/>
                  </a:moveTo>
                  <a:lnTo>
                    <a:pt x="0" y="0"/>
                  </a:lnTo>
                  <a:lnTo>
                    <a:pt x="0" y="4146804"/>
                  </a:lnTo>
                  <a:lnTo>
                    <a:pt x="11382756" y="4146804"/>
                  </a:lnTo>
                  <a:lnTo>
                    <a:pt x="11382756" y="0"/>
                  </a:lnTo>
                  <a:close/>
                </a:path>
              </a:pathLst>
            </a:custGeom>
            <a:solidFill>
              <a:srgbClr val="FFFFFF"/>
            </a:solidFill>
          </p:spPr>
          <p:txBody>
            <a:bodyPr wrap="square" lIns="0" tIns="0" rIns="0" bIns="0" rtlCol="0"/>
            <a:lstStyle/>
            <a:p>
              <a:endParaRPr/>
            </a:p>
          </p:txBody>
        </p:sp>
      </p:grpSp>
      <p:sp>
        <p:nvSpPr>
          <p:cNvPr id="7" name="object 7"/>
          <p:cNvSpPr txBox="1"/>
          <p:nvPr/>
        </p:nvSpPr>
        <p:spPr>
          <a:xfrm>
            <a:off x="872439" y="2346089"/>
            <a:ext cx="9940290" cy="3334385"/>
          </a:xfrm>
          <a:prstGeom prst="rect">
            <a:avLst/>
          </a:prstGeom>
        </p:spPr>
        <p:txBody>
          <a:bodyPr vert="horz" wrap="square" lIns="0" tIns="167640" rIns="0" bIns="0" rtlCol="0">
            <a:spAutoFit/>
          </a:bodyPr>
          <a:lstStyle/>
          <a:p>
            <a:pPr marL="12700">
              <a:lnSpc>
                <a:spcPct val="100000"/>
              </a:lnSpc>
              <a:spcBef>
                <a:spcPts val="1320"/>
              </a:spcBef>
            </a:pPr>
            <a:r>
              <a:rPr sz="1900" b="1" dirty="0">
                <a:latin typeface="Arial"/>
                <a:cs typeface="Arial"/>
              </a:rPr>
              <a:t>Postoji</a:t>
            </a:r>
            <a:r>
              <a:rPr sz="1900" b="1" spc="-55" dirty="0">
                <a:latin typeface="Arial"/>
                <a:cs typeface="Arial"/>
              </a:rPr>
              <a:t> </a:t>
            </a:r>
            <a:r>
              <a:rPr sz="1900" b="1" dirty="0">
                <a:latin typeface="Arial"/>
                <a:cs typeface="Arial"/>
              </a:rPr>
              <a:t>više razloga</a:t>
            </a:r>
            <a:r>
              <a:rPr sz="1900" b="1" spc="-40" dirty="0">
                <a:latin typeface="Arial"/>
                <a:cs typeface="Arial"/>
              </a:rPr>
              <a:t> </a:t>
            </a:r>
            <a:r>
              <a:rPr sz="1900" b="1" dirty="0">
                <a:latin typeface="Arial"/>
                <a:cs typeface="Arial"/>
              </a:rPr>
              <a:t>zašto</a:t>
            </a:r>
            <a:r>
              <a:rPr sz="1900" b="1" spc="-35" dirty="0">
                <a:latin typeface="Arial"/>
                <a:cs typeface="Arial"/>
              </a:rPr>
              <a:t> </a:t>
            </a:r>
            <a:r>
              <a:rPr sz="1900" b="1" dirty="0">
                <a:latin typeface="Arial"/>
                <a:cs typeface="Arial"/>
              </a:rPr>
              <a:t>nam</a:t>
            </a:r>
            <a:r>
              <a:rPr sz="1900" b="1" spc="-50" dirty="0">
                <a:latin typeface="Arial"/>
                <a:cs typeface="Arial"/>
              </a:rPr>
              <a:t> </a:t>
            </a:r>
            <a:r>
              <a:rPr sz="1900" b="1" dirty="0">
                <a:latin typeface="Arial"/>
                <a:cs typeface="Arial"/>
              </a:rPr>
              <a:t>je</a:t>
            </a:r>
            <a:r>
              <a:rPr sz="1900" b="1" spc="-55" dirty="0">
                <a:latin typeface="Arial"/>
                <a:cs typeface="Arial"/>
              </a:rPr>
              <a:t> </a:t>
            </a:r>
            <a:r>
              <a:rPr sz="1900" b="1" dirty="0">
                <a:latin typeface="Arial"/>
                <a:cs typeface="Arial"/>
              </a:rPr>
              <a:t>teško</a:t>
            </a:r>
            <a:r>
              <a:rPr sz="1900" b="1" spc="-30" dirty="0">
                <a:latin typeface="Arial"/>
                <a:cs typeface="Arial"/>
              </a:rPr>
              <a:t> </a:t>
            </a:r>
            <a:r>
              <a:rPr sz="1900" b="1" dirty="0">
                <a:latin typeface="Arial"/>
                <a:cs typeface="Arial"/>
              </a:rPr>
              <a:t>donijeti</a:t>
            </a:r>
            <a:r>
              <a:rPr sz="1900" b="1" spc="-60" dirty="0">
                <a:latin typeface="Arial"/>
                <a:cs typeface="Arial"/>
              </a:rPr>
              <a:t> </a:t>
            </a:r>
            <a:r>
              <a:rPr sz="1900" b="1" spc="-10" dirty="0">
                <a:latin typeface="Arial"/>
                <a:cs typeface="Arial"/>
              </a:rPr>
              <a:t>odluku:</a:t>
            </a:r>
            <a:endParaRPr sz="1900">
              <a:latin typeface="Arial"/>
              <a:cs typeface="Arial"/>
            </a:endParaRPr>
          </a:p>
          <a:p>
            <a:pPr marL="240665" indent="-227965">
              <a:lnSpc>
                <a:spcPct val="100000"/>
              </a:lnSpc>
              <a:spcBef>
                <a:spcPts val="1225"/>
              </a:spcBef>
              <a:buChar char="•"/>
              <a:tabLst>
                <a:tab pos="240665" algn="l"/>
              </a:tabLst>
            </a:pPr>
            <a:r>
              <a:rPr sz="1900" dirty="0">
                <a:latin typeface="Arial"/>
                <a:cs typeface="Arial"/>
              </a:rPr>
              <a:t>U</a:t>
            </a:r>
            <a:r>
              <a:rPr sz="1900" spc="-70" dirty="0">
                <a:latin typeface="Arial"/>
                <a:cs typeface="Arial"/>
              </a:rPr>
              <a:t> </a:t>
            </a:r>
            <a:r>
              <a:rPr sz="1900" dirty="0">
                <a:latin typeface="Arial"/>
                <a:cs typeface="Arial"/>
              </a:rPr>
              <a:t>slučaju</a:t>
            </a:r>
            <a:r>
              <a:rPr sz="1900" spc="-40" dirty="0">
                <a:latin typeface="Arial"/>
                <a:cs typeface="Arial"/>
              </a:rPr>
              <a:t> </a:t>
            </a:r>
            <a:r>
              <a:rPr sz="1900" dirty="0">
                <a:latin typeface="Arial"/>
                <a:cs typeface="Arial"/>
              </a:rPr>
              <a:t>kada</a:t>
            </a:r>
            <a:r>
              <a:rPr sz="1900" spc="-55" dirty="0">
                <a:latin typeface="Arial"/>
                <a:cs typeface="Arial"/>
              </a:rPr>
              <a:t> </a:t>
            </a:r>
            <a:r>
              <a:rPr sz="1900" dirty="0">
                <a:latin typeface="Arial"/>
                <a:cs typeface="Arial"/>
              </a:rPr>
              <a:t>imamo</a:t>
            </a:r>
            <a:r>
              <a:rPr sz="1900" spc="-40" dirty="0">
                <a:latin typeface="Arial"/>
                <a:cs typeface="Arial"/>
              </a:rPr>
              <a:t> </a:t>
            </a:r>
            <a:r>
              <a:rPr sz="1900" dirty="0">
                <a:latin typeface="Arial"/>
                <a:cs typeface="Arial"/>
              </a:rPr>
              <a:t>puno</a:t>
            </a:r>
            <a:r>
              <a:rPr sz="1900" spc="-50" dirty="0">
                <a:latin typeface="Arial"/>
                <a:cs typeface="Arial"/>
              </a:rPr>
              <a:t> </a:t>
            </a:r>
            <a:r>
              <a:rPr sz="1900" dirty="0">
                <a:latin typeface="Arial"/>
                <a:cs typeface="Arial"/>
              </a:rPr>
              <a:t>različitih</a:t>
            </a:r>
            <a:r>
              <a:rPr sz="1900" spc="-35" dirty="0">
                <a:latin typeface="Arial"/>
                <a:cs typeface="Arial"/>
              </a:rPr>
              <a:t> </a:t>
            </a:r>
            <a:r>
              <a:rPr sz="1900" spc="-10" dirty="0">
                <a:latin typeface="Arial"/>
                <a:cs typeface="Arial"/>
              </a:rPr>
              <a:t>opcija.</a:t>
            </a:r>
            <a:endParaRPr sz="1900">
              <a:latin typeface="Arial"/>
              <a:cs typeface="Arial"/>
            </a:endParaRPr>
          </a:p>
          <a:p>
            <a:pPr marL="240665" indent="-227965">
              <a:lnSpc>
                <a:spcPct val="100000"/>
              </a:lnSpc>
              <a:spcBef>
                <a:spcPts val="1225"/>
              </a:spcBef>
              <a:buChar char="•"/>
              <a:tabLst>
                <a:tab pos="240665" algn="l"/>
              </a:tabLst>
            </a:pPr>
            <a:r>
              <a:rPr sz="1900" dirty="0">
                <a:latin typeface="Arial"/>
                <a:cs typeface="Arial"/>
              </a:rPr>
              <a:t>Kada</a:t>
            </a:r>
            <a:r>
              <a:rPr sz="1900" spc="-35" dirty="0">
                <a:latin typeface="Arial"/>
                <a:cs typeface="Arial"/>
              </a:rPr>
              <a:t> </a:t>
            </a:r>
            <a:r>
              <a:rPr sz="1900" dirty="0">
                <a:latin typeface="Arial"/>
                <a:cs typeface="Arial"/>
              </a:rPr>
              <a:t>su</a:t>
            </a:r>
            <a:r>
              <a:rPr sz="1900" spc="-50" dirty="0">
                <a:latin typeface="Arial"/>
                <a:cs typeface="Arial"/>
              </a:rPr>
              <a:t> </a:t>
            </a:r>
            <a:r>
              <a:rPr sz="1900" dirty="0">
                <a:latin typeface="Arial"/>
                <a:cs typeface="Arial"/>
              </a:rPr>
              <a:t>sve</a:t>
            </a:r>
            <a:r>
              <a:rPr sz="1900" spc="-40" dirty="0">
                <a:latin typeface="Arial"/>
                <a:cs typeface="Arial"/>
              </a:rPr>
              <a:t> </a:t>
            </a:r>
            <a:r>
              <a:rPr sz="1900" dirty="0">
                <a:latin typeface="Arial"/>
                <a:cs typeface="Arial"/>
              </a:rPr>
              <a:t>opcije</a:t>
            </a:r>
            <a:r>
              <a:rPr sz="1900" spc="-25" dirty="0">
                <a:latin typeface="Arial"/>
                <a:cs typeface="Arial"/>
              </a:rPr>
              <a:t> </a:t>
            </a:r>
            <a:r>
              <a:rPr sz="1900" dirty="0">
                <a:latin typeface="Arial"/>
                <a:cs typeface="Arial"/>
              </a:rPr>
              <a:t>koje</a:t>
            </a:r>
            <a:r>
              <a:rPr sz="1900" spc="-40" dirty="0">
                <a:latin typeface="Arial"/>
                <a:cs typeface="Arial"/>
              </a:rPr>
              <a:t> </a:t>
            </a:r>
            <a:r>
              <a:rPr sz="1900" dirty="0">
                <a:latin typeface="Arial"/>
                <a:cs typeface="Arial"/>
              </a:rPr>
              <a:t>imamo</a:t>
            </a:r>
            <a:r>
              <a:rPr sz="1900" spc="-30" dirty="0">
                <a:latin typeface="Arial"/>
                <a:cs typeface="Arial"/>
              </a:rPr>
              <a:t> </a:t>
            </a:r>
            <a:r>
              <a:rPr sz="1900" dirty="0">
                <a:latin typeface="Arial"/>
                <a:cs typeface="Arial"/>
              </a:rPr>
              <a:t>vrlo</a:t>
            </a:r>
            <a:r>
              <a:rPr sz="1900" spc="-35" dirty="0">
                <a:latin typeface="Arial"/>
                <a:cs typeface="Arial"/>
              </a:rPr>
              <a:t> </a:t>
            </a:r>
            <a:r>
              <a:rPr sz="1900" spc="-10" dirty="0">
                <a:latin typeface="Arial"/>
                <a:cs typeface="Arial"/>
              </a:rPr>
              <a:t>slične.</a:t>
            </a:r>
            <a:endParaRPr sz="1900">
              <a:latin typeface="Arial"/>
              <a:cs typeface="Arial"/>
            </a:endParaRPr>
          </a:p>
          <a:p>
            <a:pPr marL="240665" indent="-227965">
              <a:lnSpc>
                <a:spcPct val="100000"/>
              </a:lnSpc>
              <a:spcBef>
                <a:spcPts val="1235"/>
              </a:spcBef>
              <a:buChar char="•"/>
              <a:tabLst>
                <a:tab pos="240665" algn="l"/>
              </a:tabLst>
            </a:pPr>
            <a:r>
              <a:rPr sz="1900" dirty="0">
                <a:latin typeface="Arial"/>
                <a:cs typeface="Arial"/>
              </a:rPr>
              <a:t>Što</a:t>
            </a:r>
            <a:r>
              <a:rPr sz="1900" spc="-65" dirty="0">
                <a:latin typeface="Arial"/>
                <a:cs typeface="Arial"/>
              </a:rPr>
              <a:t> </a:t>
            </a:r>
            <a:r>
              <a:rPr sz="1900" dirty="0">
                <a:latin typeface="Arial"/>
                <a:cs typeface="Arial"/>
              </a:rPr>
              <a:t>je</a:t>
            </a:r>
            <a:r>
              <a:rPr sz="1900" spc="-45" dirty="0">
                <a:latin typeface="Arial"/>
                <a:cs typeface="Arial"/>
              </a:rPr>
              <a:t> </a:t>
            </a:r>
            <a:r>
              <a:rPr sz="1900" dirty="0">
                <a:latin typeface="Arial"/>
                <a:cs typeface="Arial"/>
              </a:rPr>
              <a:t>važnija</a:t>
            </a:r>
            <a:r>
              <a:rPr sz="1900" spc="-35" dirty="0">
                <a:latin typeface="Arial"/>
                <a:cs typeface="Arial"/>
              </a:rPr>
              <a:t> </a:t>
            </a:r>
            <a:r>
              <a:rPr sz="1900" dirty="0">
                <a:latin typeface="Arial"/>
                <a:cs typeface="Arial"/>
              </a:rPr>
              <a:t>odluka</a:t>
            </a:r>
            <a:r>
              <a:rPr sz="1900" spc="-25" dirty="0">
                <a:latin typeface="Arial"/>
                <a:cs typeface="Arial"/>
              </a:rPr>
              <a:t> </a:t>
            </a:r>
            <a:r>
              <a:rPr sz="1900" dirty="0">
                <a:latin typeface="Arial"/>
                <a:cs typeface="Arial"/>
              </a:rPr>
              <a:t>koju</a:t>
            </a:r>
            <a:r>
              <a:rPr sz="1900" spc="-50" dirty="0">
                <a:latin typeface="Arial"/>
                <a:cs typeface="Arial"/>
              </a:rPr>
              <a:t> </a:t>
            </a:r>
            <a:r>
              <a:rPr sz="1900" dirty="0">
                <a:latin typeface="Arial"/>
                <a:cs typeface="Arial"/>
              </a:rPr>
              <a:t>moramo</a:t>
            </a:r>
            <a:r>
              <a:rPr sz="1900" spc="-25" dirty="0">
                <a:latin typeface="Arial"/>
                <a:cs typeface="Arial"/>
              </a:rPr>
              <a:t> </a:t>
            </a:r>
            <a:r>
              <a:rPr sz="1900" dirty="0">
                <a:latin typeface="Arial"/>
                <a:cs typeface="Arial"/>
              </a:rPr>
              <a:t>donijeti,</a:t>
            </a:r>
            <a:r>
              <a:rPr sz="1900" spc="-40" dirty="0">
                <a:latin typeface="Arial"/>
                <a:cs typeface="Arial"/>
              </a:rPr>
              <a:t> </a:t>
            </a:r>
            <a:r>
              <a:rPr sz="1900" dirty="0">
                <a:latin typeface="Arial"/>
                <a:cs typeface="Arial"/>
              </a:rPr>
              <a:t>teže</a:t>
            </a:r>
            <a:r>
              <a:rPr sz="1900" spc="-45" dirty="0">
                <a:latin typeface="Arial"/>
                <a:cs typeface="Arial"/>
              </a:rPr>
              <a:t> </a:t>
            </a:r>
            <a:r>
              <a:rPr sz="1900" dirty="0">
                <a:latin typeface="Arial"/>
                <a:cs typeface="Arial"/>
              </a:rPr>
              <a:t>ćemo</a:t>
            </a:r>
            <a:r>
              <a:rPr sz="1900" spc="-50" dirty="0">
                <a:latin typeface="Arial"/>
                <a:cs typeface="Arial"/>
              </a:rPr>
              <a:t> </a:t>
            </a:r>
            <a:r>
              <a:rPr sz="1900" spc="-10" dirty="0">
                <a:latin typeface="Arial"/>
                <a:cs typeface="Arial"/>
              </a:rPr>
              <a:t>odlučiti.</a:t>
            </a:r>
            <a:endParaRPr sz="1900">
              <a:latin typeface="Arial"/>
              <a:cs typeface="Arial"/>
            </a:endParaRPr>
          </a:p>
          <a:p>
            <a:pPr marL="240665" indent="-227965">
              <a:lnSpc>
                <a:spcPct val="100000"/>
              </a:lnSpc>
              <a:spcBef>
                <a:spcPts val="1225"/>
              </a:spcBef>
              <a:buChar char="•"/>
              <a:tabLst>
                <a:tab pos="240665" algn="l"/>
              </a:tabLst>
            </a:pPr>
            <a:r>
              <a:rPr sz="1900" dirty="0">
                <a:latin typeface="Arial"/>
                <a:cs typeface="Arial"/>
              </a:rPr>
              <a:t>Postoje</a:t>
            </a:r>
            <a:r>
              <a:rPr sz="1900" spc="-50" dirty="0">
                <a:latin typeface="Arial"/>
                <a:cs typeface="Arial"/>
              </a:rPr>
              <a:t> </a:t>
            </a:r>
            <a:r>
              <a:rPr sz="1900" dirty="0">
                <a:latin typeface="Arial"/>
                <a:cs typeface="Arial"/>
              </a:rPr>
              <a:t>dva</a:t>
            </a:r>
            <a:r>
              <a:rPr sz="1900" spc="-55" dirty="0">
                <a:latin typeface="Arial"/>
                <a:cs typeface="Arial"/>
              </a:rPr>
              <a:t> </a:t>
            </a:r>
            <a:r>
              <a:rPr sz="1900" dirty="0">
                <a:latin typeface="Arial"/>
                <a:cs typeface="Arial"/>
              </a:rPr>
              <a:t>oblika</a:t>
            </a:r>
            <a:r>
              <a:rPr sz="1900" spc="-40" dirty="0">
                <a:latin typeface="Arial"/>
                <a:cs typeface="Arial"/>
              </a:rPr>
              <a:t> </a:t>
            </a:r>
            <a:r>
              <a:rPr sz="1900" spc="-10" dirty="0">
                <a:latin typeface="Arial"/>
                <a:cs typeface="Arial"/>
              </a:rPr>
              <a:t>disfunkcionalnog</a:t>
            </a:r>
            <a:r>
              <a:rPr sz="1900" spc="-25" dirty="0">
                <a:latin typeface="Arial"/>
                <a:cs typeface="Arial"/>
              </a:rPr>
              <a:t> </a:t>
            </a:r>
            <a:r>
              <a:rPr sz="1900" dirty="0">
                <a:latin typeface="Arial"/>
                <a:cs typeface="Arial"/>
              </a:rPr>
              <a:t>odgađanja:</a:t>
            </a:r>
            <a:r>
              <a:rPr sz="1900" spc="10" dirty="0">
                <a:latin typeface="Arial"/>
                <a:cs typeface="Arial"/>
              </a:rPr>
              <a:t> </a:t>
            </a:r>
            <a:r>
              <a:rPr sz="1900" b="1" dirty="0">
                <a:latin typeface="Arial"/>
                <a:cs typeface="Arial"/>
              </a:rPr>
              <a:t>odgađanje</a:t>
            </a:r>
            <a:r>
              <a:rPr sz="1900" b="1" spc="-65" dirty="0">
                <a:latin typeface="Arial"/>
                <a:cs typeface="Arial"/>
              </a:rPr>
              <a:t> </a:t>
            </a:r>
            <a:r>
              <a:rPr sz="1900" b="1" dirty="0">
                <a:latin typeface="Arial"/>
                <a:cs typeface="Arial"/>
              </a:rPr>
              <a:t>odluke</a:t>
            </a:r>
            <a:r>
              <a:rPr sz="1900" b="1" spc="-50" dirty="0">
                <a:latin typeface="Arial"/>
                <a:cs typeface="Arial"/>
              </a:rPr>
              <a:t> </a:t>
            </a:r>
            <a:r>
              <a:rPr sz="1900" dirty="0">
                <a:latin typeface="Arial"/>
                <a:cs typeface="Arial"/>
              </a:rPr>
              <a:t>(eng.</a:t>
            </a:r>
            <a:r>
              <a:rPr sz="1900" spc="-45" dirty="0">
                <a:latin typeface="Arial"/>
                <a:cs typeface="Arial"/>
              </a:rPr>
              <a:t> </a:t>
            </a:r>
            <a:r>
              <a:rPr sz="1900" i="1" spc="-10" dirty="0">
                <a:latin typeface="Arial"/>
                <a:cs typeface="Arial"/>
              </a:rPr>
              <a:t>decisional</a:t>
            </a:r>
            <a:endParaRPr sz="1900">
              <a:latin typeface="Arial"/>
              <a:cs typeface="Arial"/>
            </a:endParaRPr>
          </a:p>
          <a:p>
            <a:pPr marL="241300">
              <a:lnSpc>
                <a:spcPct val="100000"/>
              </a:lnSpc>
              <a:spcBef>
                <a:spcPts val="225"/>
              </a:spcBef>
            </a:pPr>
            <a:r>
              <a:rPr sz="1900" i="1" dirty="0">
                <a:latin typeface="Arial"/>
                <a:cs typeface="Arial"/>
              </a:rPr>
              <a:t>procrastination</a:t>
            </a:r>
            <a:r>
              <a:rPr sz="1900" dirty="0">
                <a:latin typeface="Arial"/>
                <a:cs typeface="Arial"/>
              </a:rPr>
              <a:t>)</a:t>
            </a:r>
            <a:r>
              <a:rPr sz="1900" spc="-40" dirty="0">
                <a:latin typeface="Arial"/>
                <a:cs typeface="Arial"/>
              </a:rPr>
              <a:t> </a:t>
            </a:r>
            <a:r>
              <a:rPr sz="1900" dirty="0">
                <a:latin typeface="Arial"/>
                <a:cs typeface="Arial"/>
              </a:rPr>
              <a:t>i</a:t>
            </a:r>
            <a:r>
              <a:rPr sz="1900" spc="-90" dirty="0">
                <a:latin typeface="Arial"/>
                <a:cs typeface="Arial"/>
              </a:rPr>
              <a:t> </a:t>
            </a:r>
            <a:r>
              <a:rPr sz="1900" b="1" dirty="0">
                <a:latin typeface="Arial"/>
                <a:cs typeface="Arial"/>
              </a:rPr>
              <a:t>bihevioralno</a:t>
            </a:r>
            <a:r>
              <a:rPr sz="1900" b="1" spc="-45" dirty="0">
                <a:latin typeface="Arial"/>
                <a:cs typeface="Arial"/>
              </a:rPr>
              <a:t> </a:t>
            </a:r>
            <a:r>
              <a:rPr sz="1900" b="1" dirty="0">
                <a:latin typeface="Arial"/>
                <a:cs typeface="Arial"/>
              </a:rPr>
              <a:t>odugovlačenje</a:t>
            </a:r>
            <a:r>
              <a:rPr sz="1900" b="1" spc="-30" dirty="0">
                <a:latin typeface="Arial"/>
                <a:cs typeface="Arial"/>
              </a:rPr>
              <a:t> </a:t>
            </a:r>
            <a:r>
              <a:rPr sz="1900" dirty="0">
                <a:latin typeface="Arial"/>
                <a:cs typeface="Arial"/>
              </a:rPr>
              <a:t>(eng.</a:t>
            </a:r>
            <a:r>
              <a:rPr sz="1900" spc="-65" dirty="0">
                <a:latin typeface="Arial"/>
                <a:cs typeface="Arial"/>
              </a:rPr>
              <a:t> </a:t>
            </a:r>
            <a:r>
              <a:rPr sz="1900" i="1" spc="-20" dirty="0">
                <a:latin typeface="Arial"/>
                <a:cs typeface="Arial"/>
              </a:rPr>
              <a:t>behavioral-</a:t>
            </a:r>
            <a:r>
              <a:rPr sz="1900" i="1" dirty="0">
                <a:latin typeface="Arial"/>
                <a:cs typeface="Arial"/>
              </a:rPr>
              <a:t>avoidant</a:t>
            </a:r>
            <a:r>
              <a:rPr sz="1900" i="1" spc="-35" dirty="0">
                <a:latin typeface="Arial"/>
                <a:cs typeface="Arial"/>
              </a:rPr>
              <a:t> </a:t>
            </a:r>
            <a:r>
              <a:rPr sz="1900" i="1" spc="-10" dirty="0">
                <a:latin typeface="Arial"/>
                <a:cs typeface="Arial"/>
              </a:rPr>
              <a:t>procrastination</a:t>
            </a:r>
            <a:r>
              <a:rPr sz="1900" spc="-10" dirty="0">
                <a:latin typeface="Arial"/>
                <a:cs typeface="Arial"/>
              </a:rPr>
              <a:t>).</a:t>
            </a:r>
            <a:endParaRPr sz="1900">
              <a:latin typeface="Arial"/>
              <a:cs typeface="Arial"/>
            </a:endParaRPr>
          </a:p>
          <a:p>
            <a:pPr marL="241300" marR="5080" indent="-228600">
              <a:lnSpc>
                <a:spcPct val="110000"/>
              </a:lnSpc>
              <a:spcBef>
                <a:spcPts val="1000"/>
              </a:spcBef>
              <a:buChar char="•"/>
              <a:tabLst>
                <a:tab pos="241300" algn="l"/>
              </a:tabLst>
            </a:pPr>
            <a:r>
              <a:rPr sz="1900" dirty="0">
                <a:latin typeface="Arial"/>
                <a:cs typeface="Arial"/>
              </a:rPr>
              <a:t>Odgađanje</a:t>
            </a:r>
            <a:r>
              <a:rPr sz="1900" spc="-15" dirty="0">
                <a:latin typeface="Arial"/>
                <a:cs typeface="Arial"/>
              </a:rPr>
              <a:t> </a:t>
            </a:r>
            <a:r>
              <a:rPr sz="1900" dirty="0">
                <a:latin typeface="Arial"/>
                <a:cs typeface="Arial"/>
              </a:rPr>
              <a:t>odluke</a:t>
            </a:r>
            <a:r>
              <a:rPr sz="1900" spc="-40" dirty="0">
                <a:latin typeface="Arial"/>
                <a:cs typeface="Arial"/>
              </a:rPr>
              <a:t> </a:t>
            </a:r>
            <a:r>
              <a:rPr sz="1900" dirty="0">
                <a:latin typeface="Arial"/>
                <a:cs typeface="Arial"/>
              </a:rPr>
              <a:t>je</a:t>
            </a:r>
            <a:r>
              <a:rPr sz="1900" spc="-45" dirty="0">
                <a:latin typeface="Arial"/>
                <a:cs typeface="Arial"/>
              </a:rPr>
              <a:t> </a:t>
            </a:r>
            <a:r>
              <a:rPr sz="1900" dirty="0">
                <a:latin typeface="Arial"/>
                <a:cs typeface="Arial"/>
              </a:rPr>
              <a:t>oblik</a:t>
            </a:r>
            <a:r>
              <a:rPr sz="1900" spc="-40" dirty="0">
                <a:latin typeface="Arial"/>
                <a:cs typeface="Arial"/>
              </a:rPr>
              <a:t> </a:t>
            </a:r>
            <a:r>
              <a:rPr sz="1900" dirty="0">
                <a:latin typeface="Arial"/>
                <a:cs typeface="Arial"/>
              </a:rPr>
              <a:t>kognitivnog</a:t>
            </a:r>
            <a:r>
              <a:rPr sz="1900" spc="-15" dirty="0">
                <a:latin typeface="Arial"/>
                <a:cs typeface="Arial"/>
              </a:rPr>
              <a:t> </a:t>
            </a:r>
            <a:r>
              <a:rPr sz="1900" dirty="0">
                <a:latin typeface="Arial"/>
                <a:cs typeface="Arial"/>
              </a:rPr>
              <a:t>razmišljanja</a:t>
            </a:r>
            <a:r>
              <a:rPr sz="1900" spc="-15" dirty="0">
                <a:latin typeface="Arial"/>
                <a:cs typeface="Arial"/>
              </a:rPr>
              <a:t> </a:t>
            </a:r>
            <a:r>
              <a:rPr sz="1900" dirty="0">
                <a:latin typeface="Arial"/>
                <a:cs typeface="Arial"/>
              </a:rPr>
              <a:t>koji</a:t>
            </a:r>
            <a:r>
              <a:rPr sz="1900" spc="-55" dirty="0">
                <a:latin typeface="Arial"/>
                <a:cs typeface="Arial"/>
              </a:rPr>
              <a:t> </a:t>
            </a:r>
            <a:r>
              <a:rPr sz="1900" dirty="0">
                <a:latin typeface="Arial"/>
                <a:cs typeface="Arial"/>
              </a:rPr>
              <a:t>odgađa</a:t>
            </a:r>
            <a:r>
              <a:rPr sz="1900" spc="-20" dirty="0">
                <a:latin typeface="Arial"/>
                <a:cs typeface="Arial"/>
              </a:rPr>
              <a:t> </a:t>
            </a:r>
            <a:r>
              <a:rPr sz="1900" dirty="0">
                <a:latin typeface="Arial"/>
                <a:cs typeface="Arial"/>
              </a:rPr>
              <a:t>odluku</a:t>
            </a:r>
            <a:r>
              <a:rPr sz="1900" spc="-30" dirty="0">
                <a:latin typeface="Arial"/>
                <a:cs typeface="Arial"/>
              </a:rPr>
              <a:t> </a:t>
            </a:r>
            <a:r>
              <a:rPr sz="1900" dirty="0">
                <a:latin typeface="Arial"/>
                <a:cs typeface="Arial"/>
              </a:rPr>
              <a:t>o</a:t>
            </a:r>
            <a:r>
              <a:rPr sz="1900" spc="-55" dirty="0">
                <a:latin typeface="Arial"/>
                <a:cs typeface="Arial"/>
              </a:rPr>
              <a:t> </a:t>
            </a:r>
            <a:r>
              <a:rPr sz="1900" dirty="0">
                <a:latin typeface="Arial"/>
                <a:cs typeface="Arial"/>
              </a:rPr>
              <a:t>realizaciji</a:t>
            </a:r>
            <a:r>
              <a:rPr sz="1900" spc="-20" dirty="0">
                <a:latin typeface="Arial"/>
                <a:cs typeface="Arial"/>
              </a:rPr>
              <a:t> </a:t>
            </a:r>
            <a:r>
              <a:rPr sz="1900" spc="-10" dirty="0">
                <a:latin typeface="Arial"/>
                <a:cs typeface="Arial"/>
              </a:rPr>
              <a:t>zadatka </a:t>
            </a:r>
            <a:r>
              <a:rPr sz="1900" dirty="0">
                <a:latin typeface="Arial"/>
                <a:cs typeface="Arial"/>
              </a:rPr>
              <a:t>kako</a:t>
            </a:r>
            <a:r>
              <a:rPr sz="1900" spc="-55" dirty="0">
                <a:latin typeface="Arial"/>
                <a:cs typeface="Arial"/>
              </a:rPr>
              <a:t> </a:t>
            </a:r>
            <a:r>
              <a:rPr sz="1900" dirty="0">
                <a:latin typeface="Arial"/>
                <a:cs typeface="Arial"/>
              </a:rPr>
              <a:t>bi</a:t>
            </a:r>
            <a:r>
              <a:rPr sz="1900" spc="-55" dirty="0">
                <a:latin typeface="Arial"/>
                <a:cs typeface="Arial"/>
              </a:rPr>
              <a:t> </a:t>
            </a:r>
            <a:r>
              <a:rPr sz="1900" dirty="0">
                <a:latin typeface="Arial"/>
                <a:cs typeface="Arial"/>
              </a:rPr>
              <a:t>izbjegli</a:t>
            </a:r>
            <a:r>
              <a:rPr sz="1900" spc="-40" dirty="0">
                <a:latin typeface="Arial"/>
                <a:cs typeface="Arial"/>
              </a:rPr>
              <a:t> </a:t>
            </a:r>
            <a:r>
              <a:rPr sz="1900" dirty="0">
                <a:latin typeface="Arial"/>
                <a:cs typeface="Arial"/>
              </a:rPr>
              <a:t>suočavanje</a:t>
            </a:r>
            <a:r>
              <a:rPr sz="1900" spc="-20" dirty="0">
                <a:latin typeface="Arial"/>
                <a:cs typeface="Arial"/>
              </a:rPr>
              <a:t> </a:t>
            </a:r>
            <a:r>
              <a:rPr sz="1900" dirty="0">
                <a:latin typeface="Arial"/>
                <a:cs typeface="Arial"/>
              </a:rPr>
              <a:t>sa</a:t>
            </a:r>
            <a:r>
              <a:rPr sz="1900" spc="-70" dirty="0">
                <a:latin typeface="Arial"/>
                <a:cs typeface="Arial"/>
              </a:rPr>
              <a:t> </a:t>
            </a:r>
            <a:r>
              <a:rPr sz="1900" dirty="0">
                <a:latin typeface="Arial"/>
                <a:cs typeface="Arial"/>
              </a:rPr>
              <a:t>stresnim</a:t>
            </a:r>
            <a:r>
              <a:rPr sz="1900" spc="-40" dirty="0">
                <a:latin typeface="Arial"/>
                <a:cs typeface="Arial"/>
              </a:rPr>
              <a:t> </a:t>
            </a:r>
            <a:r>
              <a:rPr sz="1900" spc="-10" dirty="0">
                <a:latin typeface="Arial"/>
                <a:cs typeface="Arial"/>
              </a:rPr>
              <a:t>situacijama.</a:t>
            </a:r>
            <a:endParaRPr sz="19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spc="-10" dirty="0">
                <a:latin typeface="Arial"/>
                <a:cs typeface="Arial"/>
              </a:rPr>
              <a:t>Iscrpljenost</a:t>
            </a:r>
            <a:endParaRPr sz="3600">
              <a:latin typeface="Arial"/>
              <a:cs typeface="Arial"/>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7242809" marR="5080">
              <a:lnSpc>
                <a:spcPct val="100000"/>
              </a:lnSpc>
              <a:spcBef>
                <a:spcPts val="100"/>
              </a:spcBef>
            </a:pPr>
            <a:r>
              <a:rPr sz="1800" dirty="0"/>
              <a:t>Kada</a:t>
            </a:r>
            <a:r>
              <a:rPr sz="1800" spc="-25" dirty="0"/>
              <a:t> </a:t>
            </a:r>
            <a:r>
              <a:rPr sz="1800" dirty="0"/>
              <a:t>smo</a:t>
            </a:r>
            <a:r>
              <a:rPr sz="1800" spc="-25" dirty="0"/>
              <a:t> </a:t>
            </a:r>
            <a:r>
              <a:rPr sz="1800" dirty="0"/>
              <a:t>umorni</a:t>
            </a:r>
            <a:r>
              <a:rPr sz="1800" spc="-15" dirty="0"/>
              <a:t> </a:t>
            </a:r>
            <a:r>
              <a:rPr sz="1800" dirty="0"/>
              <a:t>imamo</a:t>
            </a:r>
            <a:r>
              <a:rPr sz="1800" spc="-20" dirty="0"/>
              <a:t> </a:t>
            </a:r>
            <a:r>
              <a:rPr sz="1800" b="1" dirty="0">
                <a:latin typeface="Arial"/>
                <a:cs typeface="Arial"/>
              </a:rPr>
              <a:t>manju</a:t>
            </a:r>
            <a:r>
              <a:rPr sz="1800" b="1" spc="-25" dirty="0">
                <a:latin typeface="Arial"/>
                <a:cs typeface="Arial"/>
              </a:rPr>
              <a:t> </a:t>
            </a:r>
            <a:r>
              <a:rPr sz="1800" b="1" spc="-10" dirty="0">
                <a:latin typeface="Arial"/>
                <a:cs typeface="Arial"/>
              </a:rPr>
              <a:t>razinu </a:t>
            </a:r>
            <a:r>
              <a:rPr sz="1800" b="1" dirty="0">
                <a:latin typeface="Arial"/>
                <a:cs typeface="Arial"/>
              </a:rPr>
              <a:t>samokontrole</a:t>
            </a:r>
            <a:r>
              <a:rPr sz="1800" b="1" spc="-35" dirty="0">
                <a:latin typeface="Arial"/>
                <a:cs typeface="Arial"/>
              </a:rPr>
              <a:t> </a:t>
            </a:r>
            <a:r>
              <a:rPr sz="1800" dirty="0"/>
              <a:t>i</a:t>
            </a:r>
            <a:r>
              <a:rPr sz="1800" spc="-30" dirty="0"/>
              <a:t> </a:t>
            </a:r>
            <a:r>
              <a:rPr sz="1800" dirty="0"/>
              <a:t>vrlo</a:t>
            </a:r>
            <a:r>
              <a:rPr sz="1800" spc="-40" dirty="0"/>
              <a:t> </a:t>
            </a:r>
            <a:r>
              <a:rPr sz="1800" dirty="0"/>
              <a:t>nam</a:t>
            </a:r>
            <a:r>
              <a:rPr sz="1800" spc="-20" dirty="0"/>
              <a:t> </a:t>
            </a:r>
            <a:r>
              <a:rPr sz="1800" dirty="0"/>
              <a:t>se</a:t>
            </a:r>
            <a:r>
              <a:rPr sz="1800" spc="-30" dirty="0"/>
              <a:t> </a:t>
            </a:r>
            <a:r>
              <a:rPr sz="1800" spc="-10" dirty="0"/>
              <a:t>teško </a:t>
            </a:r>
            <a:r>
              <a:rPr sz="1800" dirty="0"/>
              <a:t>motivirati</a:t>
            </a:r>
            <a:r>
              <a:rPr sz="1800" spc="-50" dirty="0"/>
              <a:t> </a:t>
            </a:r>
            <a:r>
              <a:rPr sz="1800" dirty="0"/>
              <a:t>za</a:t>
            </a:r>
            <a:r>
              <a:rPr sz="1800" spc="-50" dirty="0"/>
              <a:t> </a:t>
            </a:r>
            <a:r>
              <a:rPr sz="1800" dirty="0"/>
              <a:t>obavljanje</a:t>
            </a:r>
            <a:r>
              <a:rPr sz="1800" spc="-40" dirty="0"/>
              <a:t> </a:t>
            </a:r>
            <a:r>
              <a:rPr sz="1800" dirty="0"/>
              <a:t>različitih</a:t>
            </a:r>
            <a:r>
              <a:rPr sz="1800" spc="-30" dirty="0"/>
              <a:t> </a:t>
            </a:r>
            <a:r>
              <a:rPr sz="1800" spc="-10" dirty="0"/>
              <a:t>zadataka, </a:t>
            </a:r>
            <a:r>
              <a:rPr sz="1800" dirty="0"/>
              <a:t>posebice</a:t>
            </a:r>
            <a:r>
              <a:rPr sz="1800" spc="-40" dirty="0"/>
              <a:t> </a:t>
            </a:r>
            <a:r>
              <a:rPr sz="1800" dirty="0"/>
              <a:t>onih</a:t>
            </a:r>
            <a:r>
              <a:rPr sz="1800" spc="-45" dirty="0"/>
              <a:t> </a:t>
            </a:r>
            <a:r>
              <a:rPr sz="1800" dirty="0"/>
              <a:t>koji</a:t>
            </a:r>
            <a:r>
              <a:rPr sz="1800" spc="-55" dirty="0"/>
              <a:t> </a:t>
            </a:r>
            <a:r>
              <a:rPr sz="1800" dirty="0"/>
              <a:t>zahtijevaju</a:t>
            </a:r>
            <a:r>
              <a:rPr sz="1800" spc="-25" dirty="0"/>
              <a:t> </a:t>
            </a:r>
            <a:r>
              <a:rPr sz="1800" spc="-10" dirty="0"/>
              <a:t>visoku </a:t>
            </a:r>
            <a:r>
              <a:rPr sz="1800" dirty="0"/>
              <a:t>razinu</a:t>
            </a:r>
            <a:r>
              <a:rPr sz="1800" spc="-40" dirty="0"/>
              <a:t> </a:t>
            </a:r>
            <a:r>
              <a:rPr sz="1800" dirty="0"/>
              <a:t>koncentracije</a:t>
            </a:r>
            <a:r>
              <a:rPr sz="1800" spc="-25" dirty="0"/>
              <a:t> </a:t>
            </a:r>
            <a:r>
              <a:rPr sz="1800" dirty="0"/>
              <a:t>ili</a:t>
            </a:r>
            <a:r>
              <a:rPr sz="1800" spc="-30" dirty="0"/>
              <a:t> </a:t>
            </a:r>
            <a:r>
              <a:rPr sz="1800" dirty="0"/>
              <a:t>uložene</a:t>
            </a:r>
            <a:r>
              <a:rPr sz="1800" spc="-40" dirty="0"/>
              <a:t> </a:t>
            </a:r>
            <a:r>
              <a:rPr sz="1800" spc="-10" dirty="0"/>
              <a:t>energije.</a:t>
            </a:r>
            <a:endParaRPr sz="1800">
              <a:latin typeface="Arial"/>
              <a:cs typeface="Arial"/>
            </a:endParaRPr>
          </a:p>
        </p:txBody>
      </p:sp>
      <p:sp>
        <p:nvSpPr>
          <p:cNvPr id="7" name="object 7"/>
          <p:cNvSpPr txBox="1"/>
          <p:nvPr/>
        </p:nvSpPr>
        <p:spPr>
          <a:xfrm>
            <a:off x="7693532" y="1792604"/>
            <a:ext cx="4267200" cy="112331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Primjer:</a:t>
            </a:r>
            <a:r>
              <a:rPr sz="1800" spc="-40" dirty="0">
                <a:latin typeface="Arial"/>
                <a:cs typeface="Arial"/>
              </a:rPr>
              <a:t> </a:t>
            </a:r>
            <a:r>
              <a:rPr sz="1800" dirty="0">
                <a:latin typeface="Arial"/>
                <a:cs typeface="Arial"/>
              </a:rPr>
              <a:t>planirali</a:t>
            </a:r>
            <a:r>
              <a:rPr sz="1800" spc="-10" dirty="0">
                <a:latin typeface="Arial"/>
                <a:cs typeface="Arial"/>
              </a:rPr>
              <a:t> </a:t>
            </a:r>
            <a:r>
              <a:rPr sz="1800" dirty="0">
                <a:latin typeface="Arial"/>
                <a:cs typeface="Arial"/>
              </a:rPr>
              <a:t>smo</a:t>
            </a:r>
            <a:r>
              <a:rPr sz="1800" spc="-40" dirty="0">
                <a:latin typeface="Arial"/>
                <a:cs typeface="Arial"/>
              </a:rPr>
              <a:t> </a:t>
            </a:r>
            <a:r>
              <a:rPr sz="1800" dirty="0">
                <a:latin typeface="Arial"/>
                <a:cs typeface="Arial"/>
              </a:rPr>
              <a:t>učiti,</a:t>
            </a:r>
            <a:r>
              <a:rPr sz="1800" spc="-35" dirty="0">
                <a:latin typeface="Arial"/>
                <a:cs typeface="Arial"/>
              </a:rPr>
              <a:t> </a:t>
            </a:r>
            <a:r>
              <a:rPr sz="1800" dirty="0">
                <a:latin typeface="Arial"/>
                <a:cs typeface="Arial"/>
              </a:rPr>
              <a:t>prijatelji</a:t>
            </a:r>
            <a:r>
              <a:rPr sz="1800" spc="-20" dirty="0">
                <a:latin typeface="Arial"/>
                <a:cs typeface="Arial"/>
              </a:rPr>
              <a:t> </a:t>
            </a:r>
            <a:r>
              <a:rPr sz="1800" dirty="0">
                <a:latin typeface="Arial"/>
                <a:cs typeface="Arial"/>
              </a:rPr>
              <a:t>su</a:t>
            </a:r>
            <a:r>
              <a:rPr sz="1800" spc="-40" dirty="0">
                <a:latin typeface="Arial"/>
                <a:cs typeface="Arial"/>
              </a:rPr>
              <a:t> </a:t>
            </a:r>
            <a:r>
              <a:rPr sz="1800" spc="-25" dirty="0">
                <a:latin typeface="Arial"/>
                <a:cs typeface="Arial"/>
              </a:rPr>
              <a:t>nas </a:t>
            </a:r>
            <a:r>
              <a:rPr sz="1800" dirty="0">
                <a:latin typeface="Arial"/>
                <a:cs typeface="Arial"/>
              </a:rPr>
              <a:t>pozvali</a:t>
            </a:r>
            <a:r>
              <a:rPr sz="1800" spc="-30" dirty="0">
                <a:latin typeface="Arial"/>
                <a:cs typeface="Arial"/>
              </a:rPr>
              <a:t> </a:t>
            </a:r>
            <a:r>
              <a:rPr sz="1800" dirty="0">
                <a:latin typeface="Arial"/>
                <a:cs typeface="Arial"/>
              </a:rPr>
              <a:t>na</a:t>
            </a:r>
            <a:r>
              <a:rPr sz="1800" spc="-20" dirty="0">
                <a:latin typeface="Arial"/>
                <a:cs typeface="Arial"/>
              </a:rPr>
              <a:t> </a:t>
            </a:r>
            <a:r>
              <a:rPr sz="1800" dirty="0">
                <a:latin typeface="Arial"/>
                <a:cs typeface="Arial"/>
              </a:rPr>
              <a:t>kavu,</a:t>
            </a:r>
            <a:r>
              <a:rPr sz="1800" spc="-20" dirty="0">
                <a:latin typeface="Arial"/>
                <a:cs typeface="Arial"/>
              </a:rPr>
              <a:t> </a:t>
            </a:r>
            <a:r>
              <a:rPr sz="1800" dirty="0">
                <a:latin typeface="Arial"/>
                <a:cs typeface="Arial"/>
              </a:rPr>
              <a:t>ostali</a:t>
            </a:r>
            <a:r>
              <a:rPr sz="1800" spc="-35" dirty="0">
                <a:latin typeface="Arial"/>
                <a:cs typeface="Arial"/>
              </a:rPr>
              <a:t> </a:t>
            </a:r>
            <a:r>
              <a:rPr sz="1800" dirty="0">
                <a:latin typeface="Arial"/>
                <a:cs typeface="Arial"/>
              </a:rPr>
              <a:t>smo</a:t>
            </a:r>
            <a:r>
              <a:rPr sz="1800" spc="-25" dirty="0">
                <a:latin typeface="Arial"/>
                <a:cs typeface="Arial"/>
              </a:rPr>
              <a:t> </a:t>
            </a:r>
            <a:r>
              <a:rPr sz="1800" dirty="0">
                <a:latin typeface="Arial"/>
                <a:cs typeface="Arial"/>
              </a:rPr>
              <a:t>dulje</a:t>
            </a:r>
            <a:r>
              <a:rPr sz="1800" spc="-5" dirty="0">
                <a:latin typeface="Arial"/>
                <a:cs typeface="Arial"/>
              </a:rPr>
              <a:t> </a:t>
            </a:r>
            <a:r>
              <a:rPr sz="1800" dirty="0">
                <a:latin typeface="Arial"/>
                <a:cs typeface="Arial"/>
              </a:rPr>
              <a:t>nego</a:t>
            </a:r>
            <a:r>
              <a:rPr sz="1800" spc="-20" dirty="0">
                <a:latin typeface="Arial"/>
                <a:cs typeface="Arial"/>
              </a:rPr>
              <a:t> </a:t>
            </a:r>
            <a:r>
              <a:rPr sz="1800" spc="-25" dirty="0">
                <a:latin typeface="Arial"/>
                <a:cs typeface="Arial"/>
              </a:rPr>
              <a:t>je </a:t>
            </a:r>
            <a:r>
              <a:rPr sz="1800" dirty="0">
                <a:latin typeface="Arial"/>
                <a:cs typeface="Arial"/>
              </a:rPr>
              <a:t>bilo</a:t>
            </a:r>
            <a:r>
              <a:rPr sz="1800" spc="-25" dirty="0">
                <a:latin typeface="Arial"/>
                <a:cs typeface="Arial"/>
              </a:rPr>
              <a:t> </a:t>
            </a:r>
            <a:r>
              <a:rPr sz="1800" dirty="0">
                <a:latin typeface="Arial"/>
                <a:cs typeface="Arial"/>
              </a:rPr>
              <a:t>planirano…</a:t>
            </a:r>
            <a:r>
              <a:rPr sz="1800" spc="-5" dirty="0">
                <a:latin typeface="Arial"/>
                <a:cs typeface="Arial"/>
              </a:rPr>
              <a:t> </a:t>
            </a:r>
            <a:r>
              <a:rPr sz="1800" dirty="0">
                <a:latin typeface="Arial"/>
                <a:cs typeface="Arial"/>
              </a:rPr>
              <a:t>došli</a:t>
            </a:r>
            <a:r>
              <a:rPr sz="1800" spc="-25" dirty="0">
                <a:latin typeface="Arial"/>
                <a:cs typeface="Arial"/>
              </a:rPr>
              <a:t> </a:t>
            </a:r>
            <a:r>
              <a:rPr sz="1800" dirty="0">
                <a:latin typeface="Arial"/>
                <a:cs typeface="Arial"/>
              </a:rPr>
              <a:t>smo</a:t>
            </a:r>
            <a:r>
              <a:rPr sz="1800" spc="-30" dirty="0">
                <a:latin typeface="Arial"/>
                <a:cs typeface="Arial"/>
              </a:rPr>
              <a:t> </a:t>
            </a:r>
            <a:r>
              <a:rPr sz="1800" dirty="0">
                <a:latin typeface="Arial"/>
                <a:cs typeface="Arial"/>
              </a:rPr>
              <a:t>kući</a:t>
            </a:r>
            <a:r>
              <a:rPr sz="1800" spc="-25" dirty="0">
                <a:latin typeface="Arial"/>
                <a:cs typeface="Arial"/>
              </a:rPr>
              <a:t> </a:t>
            </a:r>
            <a:r>
              <a:rPr sz="1800" dirty="0">
                <a:latin typeface="Arial"/>
                <a:cs typeface="Arial"/>
              </a:rPr>
              <a:t>i</a:t>
            </a:r>
            <a:r>
              <a:rPr sz="1800" spc="-25" dirty="0">
                <a:latin typeface="Arial"/>
                <a:cs typeface="Arial"/>
              </a:rPr>
              <a:t> </a:t>
            </a:r>
            <a:r>
              <a:rPr sz="1800" spc="-10" dirty="0">
                <a:latin typeface="Arial"/>
                <a:cs typeface="Arial"/>
              </a:rPr>
              <a:t>uzeli </a:t>
            </a:r>
            <a:r>
              <a:rPr sz="1800" dirty="0">
                <a:latin typeface="Arial"/>
                <a:cs typeface="Arial"/>
              </a:rPr>
              <a:t>mobitel</a:t>
            </a:r>
            <a:r>
              <a:rPr sz="1800" spc="-25" dirty="0">
                <a:latin typeface="Arial"/>
                <a:cs typeface="Arial"/>
              </a:rPr>
              <a:t> </a:t>
            </a:r>
            <a:r>
              <a:rPr sz="1800" dirty="0">
                <a:latin typeface="Arial"/>
                <a:cs typeface="Arial"/>
              </a:rPr>
              <a:t>u</a:t>
            </a:r>
            <a:r>
              <a:rPr sz="1800" spc="-15" dirty="0">
                <a:latin typeface="Arial"/>
                <a:cs typeface="Arial"/>
              </a:rPr>
              <a:t> </a:t>
            </a:r>
            <a:r>
              <a:rPr sz="1800" dirty="0">
                <a:latin typeface="Arial"/>
                <a:cs typeface="Arial"/>
              </a:rPr>
              <a:t>ruke.</a:t>
            </a:r>
            <a:r>
              <a:rPr sz="1800" spc="-10" dirty="0">
                <a:latin typeface="Arial"/>
                <a:cs typeface="Arial"/>
              </a:rPr>
              <a:t> </a:t>
            </a:r>
            <a:r>
              <a:rPr sz="1800" spc="2270" dirty="0">
                <a:latin typeface="Wingdings"/>
                <a:cs typeface="Wingdings"/>
              </a:rPr>
              <a:t></a:t>
            </a:r>
            <a:endParaRPr sz="1800">
              <a:latin typeface="Wingdings"/>
              <a:cs typeface="Wingding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57732" y="3458717"/>
            <a:ext cx="6580505" cy="1589405"/>
          </a:xfrm>
          <a:prstGeom prst="rect">
            <a:avLst/>
          </a:prstGeom>
        </p:spPr>
        <p:txBody>
          <a:bodyPr vert="horz" wrap="square" lIns="0" tIns="106045" rIns="0" bIns="0" rtlCol="0">
            <a:spAutoFit/>
          </a:bodyPr>
          <a:lstStyle/>
          <a:p>
            <a:pPr marL="12700" marR="5080">
              <a:lnSpc>
                <a:spcPts val="5830"/>
              </a:lnSpc>
              <a:spcBef>
                <a:spcPts val="835"/>
              </a:spcBef>
              <a:tabLst>
                <a:tab pos="3899535" algn="l"/>
              </a:tabLst>
            </a:pPr>
            <a:r>
              <a:rPr dirty="0">
                <a:solidFill>
                  <a:srgbClr val="FFFFFF"/>
                </a:solidFill>
              </a:rPr>
              <a:t>02</a:t>
            </a:r>
            <a:r>
              <a:rPr spc="-20" dirty="0">
                <a:solidFill>
                  <a:srgbClr val="FFFFFF"/>
                </a:solidFill>
              </a:rPr>
              <a:t> </a:t>
            </a:r>
            <a:r>
              <a:rPr dirty="0">
                <a:solidFill>
                  <a:srgbClr val="FFFFFF"/>
                </a:solidFill>
              </a:rPr>
              <a:t>–</a:t>
            </a:r>
            <a:r>
              <a:rPr spc="-5" dirty="0">
                <a:solidFill>
                  <a:srgbClr val="FFFFFF"/>
                </a:solidFill>
              </a:rPr>
              <a:t> </a:t>
            </a:r>
            <a:r>
              <a:rPr spc="-10" dirty="0">
                <a:solidFill>
                  <a:srgbClr val="FFFFFF"/>
                </a:solidFill>
              </a:rPr>
              <a:t>Prokrastinacija </a:t>
            </a:r>
            <a:r>
              <a:rPr dirty="0">
                <a:solidFill>
                  <a:srgbClr val="FFFFFF"/>
                </a:solidFill>
              </a:rPr>
              <a:t>&amp;</a:t>
            </a:r>
            <a:r>
              <a:rPr spc="-15" dirty="0">
                <a:solidFill>
                  <a:srgbClr val="FFFFFF"/>
                </a:solidFill>
              </a:rPr>
              <a:t> </a:t>
            </a:r>
            <a:r>
              <a:rPr spc="-10" dirty="0">
                <a:solidFill>
                  <a:srgbClr val="FFFFFF"/>
                </a:solidFill>
              </a:rPr>
              <a:t>Planiranje</a:t>
            </a:r>
            <a:r>
              <a:rPr dirty="0">
                <a:solidFill>
                  <a:srgbClr val="FFFFFF"/>
                </a:solidFill>
              </a:rPr>
              <a:t>	</a:t>
            </a:r>
            <a:r>
              <a:rPr spc="-10" dirty="0">
                <a:solidFill>
                  <a:srgbClr val="FFFFFF"/>
                </a:solidFill>
              </a:rPr>
              <a:t>vremena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dirty="0">
                <a:latin typeface="Arial"/>
                <a:cs typeface="Arial"/>
              </a:rPr>
              <a:t>Osjećaj</a:t>
            </a:r>
            <a:r>
              <a:rPr sz="3600" spc="-30" dirty="0">
                <a:latin typeface="Arial"/>
                <a:cs typeface="Arial"/>
              </a:rPr>
              <a:t> </a:t>
            </a:r>
            <a:r>
              <a:rPr sz="3600" spc="-10" dirty="0">
                <a:latin typeface="Arial"/>
                <a:cs typeface="Arial"/>
              </a:rPr>
              <a:t>preopterećenosti</a:t>
            </a:r>
            <a:endParaRPr sz="3600">
              <a:latin typeface="Arial"/>
              <a:cs typeface="Arial"/>
            </a:endParaRPr>
          </a:p>
        </p:txBody>
      </p:sp>
      <p:sp>
        <p:nvSpPr>
          <p:cNvPr id="6" name="object 6"/>
          <p:cNvSpPr txBox="1"/>
          <p:nvPr/>
        </p:nvSpPr>
        <p:spPr>
          <a:xfrm>
            <a:off x="10762615" y="6336893"/>
            <a:ext cx="1050925" cy="361315"/>
          </a:xfrm>
          <a:prstGeom prst="rect">
            <a:avLst/>
          </a:prstGeom>
        </p:spPr>
        <p:txBody>
          <a:bodyPr vert="horz" wrap="square" lIns="0" tIns="12700" rIns="0" bIns="0" rtlCol="0">
            <a:spAutoFit/>
          </a:bodyPr>
          <a:lstStyle/>
          <a:p>
            <a:pPr marL="12700" marR="5080">
              <a:lnSpc>
                <a:spcPct val="100000"/>
              </a:lnSpc>
              <a:spcBef>
                <a:spcPts val="100"/>
              </a:spcBef>
            </a:pPr>
            <a:r>
              <a:rPr sz="1100" i="1" dirty="0">
                <a:solidFill>
                  <a:srgbClr val="FFFFFF"/>
                </a:solidFill>
                <a:latin typeface="Carlito"/>
                <a:cs typeface="Carlito"/>
              </a:rPr>
              <a:t>Izvor:</a:t>
            </a:r>
            <a:r>
              <a:rPr sz="1100" i="1" spc="-20" dirty="0">
                <a:solidFill>
                  <a:srgbClr val="FFFFFF"/>
                </a:solidFill>
                <a:latin typeface="Carlito"/>
                <a:cs typeface="Carlito"/>
              </a:rPr>
              <a:t> </a:t>
            </a:r>
            <a:r>
              <a:rPr sz="1100" i="1" dirty="0">
                <a:solidFill>
                  <a:srgbClr val="FFFFFF"/>
                </a:solidFill>
                <a:latin typeface="Carlito"/>
                <a:cs typeface="Carlito"/>
              </a:rPr>
              <a:t>Content</a:t>
            </a:r>
            <a:r>
              <a:rPr sz="1100" i="1" spc="-35" dirty="0">
                <a:solidFill>
                  <a:srgbClr val="FFFFFF"/>
                </a:solidFill>
                <a:latin typeface="Carlito"/>
                <a:cs typeface="Carlito"/>
              </a:rPr>
              <a:t> </a:t>
            </a:r>
            <a:r>
              <a:rPr sz="1100" i="1" dirty="0">
                <a:solidFill>
                  <a:srgbClr val="FFFFFF"/>
                </a:solidFill>
                <a:latin typeface="Carlito"/>
                <a:cs typeface="Carlito"/>
              </a:rPr>
              <a:t>in</a:t>
            </a:r>
            <a:r>
              <a:rPr sz="1100" i="1" spc="-10" dirty="0">
                <a:solidFill>
                  <a:srgbClr val="FFFFFF"/>
                </a:solidFill>
                <a:latin typeface="Carlito"/>
                <a:cs typeface="Carlito"/>
              </a:rPr>
              <a:t> </a:t>
            </a:r>
            <a:r>
              <a:rPr sz="1100" i="1" spc="-50" dirty="0">
                <a:solidFill>
                  <a:srgbClr val="FFFFFF"/>
                </a:solidFill>
                <a:latin typeface="Carlito"/>
                <a:cs typeface="Carlito"/>
              </a:rPr>
              <a:t>a</a:t>
            </a:r>
            <a:r>
              <a:rPr sz="1100" i="1" spc="-10" dirty="0">
                <a:solidFill>
                  <a:srgbClr val="FFFFFF"/>
                </a:solidFill>
                <a:latin typeface="Carlito"/>
                <a:cs typeface="Carlito"/>
              </a:rPr>
              <a:t> Cottage</a:t>
            </a:r>
            <a:endParaRPr sz="11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spc="-10" dirty="0">
                <a:latin typeface="Arial"/>
                <a:cs typeface="Arial"/>
              </a:rPr>
              <a:t>Anksioznost</a:t>
            </a:r>
            <a:endParaRPr sz="3600">
              <a:latin typeface="Arial"/>
              <a:cs typeface="Arial"/>
            </a:endParaRPr>
          </a:p>
        </p:txBody>
      </p:sp>
      <p:sp>
        <p:nvSpPr>
          <p:cNvPr id="6" name="object 6"/>
          <p:cNvSpPr txBox="1"/>
          <p:nvPr/>
        </p:nvSpPr>
        <p:spPr>
          <a:xfrm>
            <a:off x="10762615" y="6336893"/>
            <a:ext cx="1343660"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Carlito"/>
                <a:cs typeface="Carlito"/>
              </a:rPr>
              <a:t>Source:</a:t>
            </a:r>
            <a:r>
              <a:rPr sz="1100" i="1" spc="-25" dirty="0">
                <a:latin typeface="Carlito"/>
                <a:cs typeface="Carlito"/>
              </a:rPr>
              <a:t> </a:t>
            </a:r>
            <a:r>
              <a:rPr sz="1100" i="1" dirty="0">
                <a:latin typeface="Carlito"/>
                <a:cs typeface="Carlito"/>
              </a:rPr>
              <a:t>The</a:t>
            </a:r>
            <a:r>
              <a:rPr sz="1100" i="1" spc="-20" dirty="0">
                <a:latin typeface="Carlito"/>
                <a:cs typeface="Carlito"/>
              </a:rPr>
              <a:t> </a:t>
            </a:r>
            <a:r>
              <a:rPr sz="1100" i="1" dirty="0">
                <a:latin typeface="Carlito"/>
                <a:cs typeface="Carlito"/>
              </a:rPr>
              <a:t>Daily</a:t>
            </a:r>
            <a:r>
              <a:rPr sz="1100" i="1" spc="-35" dirty="0">
                <a:latin typeface="Carlito"/>
                <a:cs typeface="Carlito"/>
              </a:rPr>
              <a:t> </a:t>
            </a:r>
            <a:r>
              <a:rPr sz="1100" i="1" spc="-10" dirty="0">
                <a:latin typeface="Carlito"/>
                <a:cs typeface="Carlito"/>
              </a:rPr>
              <a:t>Beast</a:t>
            </a:r>
            <a:endParaRPr sz="11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dirty="0">
                <a:latin typeface="Arial"/>
                <a:cs typeface="Arial"/>
              </a:rPr>
              <a:t>Odbojnost</a:t>
            </a:r>
            <a:r>
              <a:rPr sz="3600" spc="-50" dirty="0">
                <a:latin typeface="Arial"/>
                <a:cs typeface="Arial"/>
              </a:rPr>
              <a:t> </a:t>
            </a:r>
            <a:r>
              <a:rPr sz="3600" dirty="0">
                <a:latin typeface="Arial"/>
                <a:cs typeface="Arial"/>
              </a:rPr>
              <a:t>prema</a:t>
            </a:r>
            <a:r>
              <a:rPr sz="3600" spc="-30" dirty="0">
                <a:latin typeface="Arial"/>
                <a:cs typeface="Arial"/>
              </a:rPr>
              <a:t> </a:t>
            </a:r>
            <a:r>
              <a:rPr sz="3600" spc="-10" dirty="0">
                <a:latin typeface="Arial"/>
                <a:cs typeface="Arial"/>
              </a:rPr>
              <a:t>zadatku</a:t>
            </a:r>
            <a:endParaRPr sz="3600">
              <a:latin typeface="Arial"/>
              <a:cs typeface="Arial"/>
            </a:endParaRPr>
          </a:p>
        </p:txBody>
      </p:sp>
      <p:sp>
        <p:nvSpPr>
          <p:cNvPr id="6" name="object 6"/>
          <p:cNvSpPr txBox="1"/>
          <p:nvPr/>
        </p:nvSpPr>
        <p:spPr>
          <a:xfrm>
            <a:off x="10762615" y="6336893"/>
            <a:ext cx="1269365" cy="193675"/>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FFFFFF"/>
                </a:solidFill>
                <a:latin typeface="Carlito"/>
                <a:cs typeface="Carlito"/>
              </a:rPr>
              <a:t>Izvor:</a:t>
            </a:r>
            <a:r>
              <a:rPr sz="1100" i="1" spc="229" dirty="0">
                <a:solidFill>
                  <a:srgbClr val="FFFFFF"/>
                </a:solidFill>
                <a:latin typeface="Carlito"/>
                <a:cs typeface="Carlito"/>
              </a:rPr>
              <a:t> </a:t>
            </a:r>
            <a:r>
              <a:rPr sz="1100" i="1" dirty="0">
                <a:solidFill>
                  <a:srgbClr val="FFFFFF"/>
                </a:solidFill>
                <a:latin typeface="Carlito"/>
                <a:cs typeface="Carlito"/>
              </a:rPr>
              <a:t>Time</a:t>
            </a:r>
            <a:r>
              <a:rPr sz="1100" i="1" spc="-15" dirty="0">
                <a:solidFill>
                  <a:srgbClr val="FFFFFF"/>
                </a:solidFill>
                <a:latin typeface="Carlito"/>
                <a:cs typeface="Carlito"/>
              </a:rPr>
              <a:t> </a:t>
            </a:r>
            <a:r>
              <a:rPr sz="1100" i="1" spc="-10" dirty="0">
                <a:solidFill>
                  <a:srgbClr val="FFFFFF"/>
                </a:solidFill>
                <a:latin typeface="Carlito"/>
                <a:cs typeface="Carlito"/>
              </a:rPr>
              <a:t>Magazine</a:t>
            </a:r>
            <a:endParaRPr sz="11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spc="-10" dirty="0">
                <a:latin typeface="Arial"/>
                <a:cs typeface="Arial"/>
              </a:rPr>
              <a:t>Perfekcionizam</a:t>
            </a:r>
            <a:endParaRPr sz="3600">
              <a:latin typeface="Arial"/>
              <a:cs typeface="Arial"/>
            </a:endParaRPr>
          </a:p>
        </p:txBody>
      </p:sp>
      <p:sp>
        <p:nvSpPr>
          <p:cNvPr id="6" name="object 6"/>
          <p:cNvSpPr txBox="1"/>
          <p:nvPr/>
        </p:nvSpPr>
        <p:spPr>
          <a:xfrm>
            <a:off x="10762615" y="6336893"/>
            <a:ext cx="1235710"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Carlito"/>
                <a:cs typeface="Carlito"/>
              </a:rPr>
              <a:t>Izvor:</a:t>
            </a:r>
            <a:r>
              <a:rPr sz="1100" i="1" spc="-15" dirty="0">
                <a:latin typeface="Carlito"/>
                <a:cs typeface="Carlito"/>
              </a:rPr>
              <a:t> </a:t>
            </a:r>
            <a:r>
              <a:rPr sz="1100" i="1" dirty="0">
                <a:latin typeface="Carlito"/>
                <a:cs typeface="Carlito"/>
              </a:rPr>
              <a:t>The</a:t>
            </a:r>
            <a:r>
              <a:rPr sz="1100" i="1" spc="-15" dirty="0">
                <a:latin typeface="Carlito"/>
                <a:cs typeface="Carlito"/>
              </a:rPr>
              <a:t> </a:t>
            </a:r>
            <a:r>
              <a:rPr sz="1100" i="1" dirty="0">
                <a:latin typeface="Carlito"/>
                <a:cs typeface="Carlito"/>
              </a:rPr>
              <a:t>Daily</a:t>
            </a:r>
            <a:r>
              <a:rPr sz="1100" i="1" spc="-30" dirty="0">
                <a:latin typeface="Carlito"/>
                <a:cs typeface="Carlito"/>
              </a:rPr>
              <a:t> </a:t>
            </a:r>
            <a:r>
              <a:rPr sz="1100" i="1" spc="-10" dirty="0">
                <a:latin typeface="Carlito"/>
                <a:cs typeface="Carlito"/>
              </a:rPr>
              <a:t>Beast</a:t>
            </a:r>
            <a:endParaRPr sz="11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999988"/>
            <a:ext cx="12192000" cy="858519"/>
          </a:xfrm>
          <a:custGeom>
            <a:avLst/>
            <a:gdLst/>
            <a:ahLst/>
            <a:cxnLst/>
            <a:rect l="l" t="t" r="r" b="b"/>
            <a:pathLst>
              <a:path w="12192000" h="858520">
                <a:moveTo>
                  <a:pt x="0" y="858011"/>
                </a:moveTo>
                <a:lnTo>
                  <a:pt x="12192000" y="858011"/>
                </a:lnTo>
                <a:lnTo>
                  <a:pt x="12192000" y="0"/>
                </a:lnTo>
                <a:lnTo>
                  <a:pt x="0" y="0"/>
                </a:lnTo>
                <a:lnTo>
                  <a:pt x="0" y="858011"/>
                </a:lnTo>
                <a:close/>
              </a:path>
            </a:pathLst>
          </a:custGeom>
          <a:solidFill>
            <a:srgbClr val="202C35"/>
          </a:solidFill>
        </p:spPr>
        <p:txBody>
          <a:bodyPr wrap="square" lIns="0" tIns="0" rIns="0" bIns="0" rtlCol="0"/>
          <a:lstStyle/>
          <a:p>
            <a:endParaRPr/>
          </a:p>
        </p:txBody>
      </p:sp>
      <p:sp>
        <p:nvSpPr>
          <p:cNvPr id="3" name="object 3"/>
          <p:cNvSpPr/>
          <p:nvPr/>
        </p:nvSpPr>
        <p:spPr>
          <a:xfrm>
            <a:off x="0" y="0"/>
            <a:ext cx="12192000" cy="4958080"/>
          </a:xfrm>
          <a:custGeom>
            <a:avLst/>
            <a:gdLst/>
            <a:ahLst/>
            <a:cxnLst/>
            <a:rect l="l" t="t" r="r" b="b"/>
            <a:pathLst>
              <a:path w="12192000" h="4958080">
                <a:moveTo>
                  <a:pt x="0" y="4957572"/>
                </a:moveTo>
                <a:lnTo>
                  <a:pt x="12192000" y="4957572"/>
                </a:lnTo>
                <a:lnTo>
                  <a:pt x="12192000" y="0"/>
                </a:lnTo>
                <a:lnTo>
                  <a:pt x="0" y="0"/>
                </a:lnTo>
                <a:lnTo>
                  <a:pt x="0" y="4957572"/>
                </a:lnTo>
                <a:close/>
              </a:path>
            </a:pathLst>
          </a:custGeom>
          <a:solidFill>
            <a:srgbClr val="202C35"/>
          </a:solidFill>
        </p:spPr>
        <p:txBody>
          <a:bodyPr wrap="square" lIns="0" tIns="0" rIns="0" bIns="0" rtlCol="0"/>
          <a:lstStyle/>
          <a:p>
            <a:endParaRPr/>
          </a:p>
        </p:txBody>
      </p:sp>
      <p:pic>
        <p:nvPicPr>
          <p:cNvPr id="4" name="object 4"/>
          <p:cNvPicPr/>
          <p:nvPr/>
        </p:nvPicPr>
        <p:blipFill>
          <a:blip r:embed="rId2" cstate="print"/>
          <a:stretch>
            <a:fillRect/>
          </a:stretch>
        </p:blipFill>
        <p:spPr>
          <a:xfrm>
            <a:off x="0" y="6239255"/>
            <a:ext cx="11931395" cy="618742"/>
          </a:xfrm>
          <a:prstGeom prst="rect">
            <a:avLst/>
          </a:prstGeom>
        </p:spPr>
      </p:pic>
      <p:grpSp>
        <p:nvGrpSpPr>
          <p:cNvPr id="5" name="object 5"/>
          <p:cNvGrpSpPr/>
          <p:nvPr/>
        </p:nvGrpSpPr>
        <p:grpSpPr>
          <a:xfrm>
            <a:off x="-6350" y="4951221"/>
            <a:ext cx="12204700" cy="1055370"/>
            <a:chOff x="-6350" y="4951221"/>
            <a:chExt cx="12204700" cy="1055370"/>
          </a:xfrm>
        </p:grpSpPr>
        <p:sp>
          <p:nvSpPr>
            <p:cNvPr id="6" name="object 6"/>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7" name="object 7"/>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1801748" y="5180787"/>
            <a:ext cx="85858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Arial"/>
                <a:cs typeface="Arial"/>
              </a:rPr>
              <a:t>Strah</a:t>
            </a:r>
            <a:r>
              <a:rPr sz="3600" spc="-25" dirty="0">
                <a:latin typeface="Arial"/>
                <a:cs typeface="Arial"/>
              </a:rPr>
              <a:t> </a:t>
            </a:r>
            <a:r>
              <a:rPr sz="3600" dirty="0">
                <a:latin typeface="Arial"/>
                <a:cs typeface="Arial"/>
              </a:rPr>
              <a:t>od</a:t>
            </a:r>
            <a:r>
              <a:rPr sz="3600" spc="-25" dirty="0">
                <a:latin typeface="Arial"/>
                <a:cs typeface="Arial"/>
              </a:rPr>
              <a:t> </a:t>
            </a:r>
            <a:r>
              <a:rPr sz="3600" dirty="0">
                <a:latin typeface="Arial"/>
                <a:cs typeface="Arial"/>
              </a:rPr>
              <a:t>evaluacije</a:t>
            </a:r>
            <a:r>
              <a:rPr sz="3600" spc="-60" dirty="0">
                <a:latin typeface="Arial"/>
                <a:cs typeface="Arial"/>
              </a:rPr>
              <a:t> </a:t>
            </a:r>
            <a:r>
              <a:rPr sz="3600" dirty="0">
                <a:latin typeface="Arial"/>
                <a:cs typeface="Arial"/>
              </a:rPr>
              <a:t>ili</a:t>
            </a:r>
            <a:r>
              <a:rPr sz="3600" spc="-15" dirty="0">
                <a:latin typeface="Arial"/>
                <a:cs typeface="Arial"/>
              </a:rPr>
              <a:t> </a:t>
            </a:r>
            <a:r>
              <a:rPr sz="3600" dirty="0">
                <a:latin typeface="Arial"/>
                <a:cs typeface="Arial"/>
              </a:rPr>
              <a:t>povratne</a:t>
            </a:r>
            <a:r>
              <a:rPr sz="3600" spc="-40" dirty="0">
                <a:latin typeface="Arial"/>
                <a:cs typeface="Arial"/>
              </a:rPr>
              <a:t> </a:t>
            </a:r>
            <a:r>
              <a:rPr sz="3600" spc="-10" dirty="0">
                <a:latin typeface="Arial"/>
                <a:cs typeface="Arial"/>
              </a:rPr>
              <a:t>informacije</a:t>
            </a:r>
            <a:endParaRPr sz="3600">
              <a:latin typeface="Arial"/>
              <a:cs typeface="Arial"/>
            </a:endParaRPr>
          </a:p>
        </p:txBody>
      </p:sp>
      <p:pic>
        <p:nvPicPr>
          <p:cNvPr id="9" name="object 9"/>
          <p:cNvPicPr/>
          <p:nvPr/>
        </p:nvPicPr>
        <p:blipFill>
          <a:blip r:embed="rId3" cstate="print"/>
          <a:stretch>
            <a:fillRect/>
          </a:stretch>
        </p:blipFill>
        <p:spPr>
          <a:xfrm>
            <a:off x="2295144" y="1466088"/>
            <a:ext cx="7338059" cy="31455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100321" y="5180787"/>
            <a:ext cx="3992879" cy="574040"/>
          </a:xfrm>
          <a:prstGeom prst="rect">
            <a:avLst/>
          </a:prstGeom>
        </p:spPr>
        <p:txBody>
          <a:bodyPr vert="horz" wrap="square" lIns="0" tIns="12700" rIns="0" bIns="0" rtlCol="0">
            <a:spAutoFit/>
          </a:bodyPr>
          <a:lstStyle/>
          <a:p>
            <a:pPr marL="12700">
              <a:lnSpc>
                <a:spcPct val="100000"/>
              </a:lnSpc>
              <a:spcBef>
                <a:spcPts val="100"/>
              </a:spcBef>
            </a:pPr>
            <a:r>
              <a:rPr sz="3600" dirty="0"/>
              <a:t>Strah</a:t>
            </a:r>
            <a:r>
              <a:rPr sz="3600" spc="-25" dirty="0"/>
              <a:t> </a:t>
            </a:r>
            <a:r>
              <a:rPr sz="3600" dirty="0"/>
              <a:t>od</a:t>
            </a:r>
            <a:r>
              <a:rPr sz="3600" spc="-15" dirty="0"/>
              <a:t> </a:t>
            </a:r>
            <a:r>
              <a:rPr sz="3600" spc="-10" dirty="0"/>
              <a:t>neuspjeha</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spc="-10" dirty="0">
                <a:latin typeface="Arial"/>
                <a:cs typeface="Arial"/>
              </a:rPr>
              <a:t>Samosabotaža</a:t>
            </a:r>
            <a:endParaRPr sz="3600">
              <a:latin typeface="Arial"/>
              <a:cs typeface="Arial"/>
            </a:endParaRPr>
          </a:p>
        </p:txBody>
      </p:sp>
      <p:sp>
        <p:nvSpPr>
          <p:cNvPr id="6" name="object 6"/>
          <p:cNvSpPr txBox="1"/>
          <p:nvPr/>
        </p:nvSpPr>
        <p:spPr>
          <a:xfrm>
            <a:off x="10762615" y="6336893"/>
            <a:ext cx="1240155" cy="361315"/>
          </a:xfrm>
          <a:prstGeom prst="rect">
            <a:avLst/>
          </a:prstGeom>
        </p:spPr>
        <p:txBody>
          <a:bodyPr vert="horz" wrap="square" lIns="0" tIns="12700" rIns="0" bIns="0" rtlCol="0">
            <a:spAutoFit/>
          </a:bodyPr>
          <a:lstStyle/>
          <a:p>
            <a:pPr marL="12700" marR="5080">
              <a:lnSpc>
                <a:spcPct val="100000"/>
              </a:lnSpc>
              <a:spcBef>
                <a:spcPts val="100"/>
              </a:spcBef>
            </a:pPr>
            <a:r>
              <a:rPr sz="1100" i="1" dirty="0">
                <a:latin typeface="Carlito"/>
                <a:cs typeface="Carlito"/>
              </a:rPr>
              <a:t>Izvor:</a:t>
            </a:r>
            <a:r>
              <a:rPr sz="1100" i="1" spc="-15" dirty="0">
                <a:latin typeface="Carlito"/>
                <a:cs typeface="Carlito"/>
              </a:rPr>
              <a:t> </a:t>
            </a:r>
            <a:r>
              <a:rPr sz="1100" i="1" dirty="0">
                <a:latin typeface="Carlito"/>
                <a:cs typeface="Carlito"/>
              </a:rPr>
              <a:t>Qucik</a:t>
            </a:r>
            <a:r>
              <a:rPr sz="1100" i="1" spc="-20" dirty="0">
                <a:latin typeface="Carlito"/>
                <a:cs typeface="Carlito"/>
              </a:rPr>
              <a:t> </a:t>
            </a:r>
            <a:r>
              <a:rPr sz="1100" i="1" dirty="0">
                <a:latin typeface="Carlito"/>
                <a:cs typeface="Carlito"/>
              </a:rPr>
              <a:t>and</a:t>
            </a:r>
            <a:r>
              <a:rPr sz="1100" i="1" spc="-15" dirty="0">
                <a:latin typeface="Carlito"/>
                <a:cs typeface="Carlito"/>
              </a:rPr>
              <a:t> </a:t>
            </a:r>
            <a:r>
              <a:rPr sz="1100" i="1" spc="-10" dirty="0">
                <a:latin typeface="Carlito"/>
                <a:cs typeface="Carlito"/>
              </a:rPr>
              <a:t>Dirty </a:t>
            </a:r>
            <a:r>
              <a:rPr sz="1100" i="1" spc="-20" dirty="0">
                <a:latin typeface="Carlito"/>
                <a:cs typeface="Carlito"/>
              </a:rPr>
              <a:t>Tips</a:t>
            </a:r>
            <a:endParaRPr sz="11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001" y="1418285"/>
            <a:ext cx="3499485" cy="651510"/>
          </a:xfrm>
          <a:prstGeom prst="rect">
            <a:avLst/>
          </a:prstGeom>
        </p:spPr>
        <p:txBody>
          <a:bodyPr vert="horz" wrap="square" lIns="0" tIns="13335" rIns="0" bIns="0" rtlCol="0">
            <a:spAutoFit/>
          </a:bodyPr>
          <a:lstStyle/>
          <a:p>
            <a:pPr marL="12700">
              <a:lnSpc>
                <a:spcPct val="100000"/>
              </a:lnSpc>
              <a:spcBef>
                <a:spcPts val="105"/>
              </a:spcBef>
            </a:pPr>
            <a:r>
              <a:rPr sz="4100" spc="-10" dirty="0"/>
              <a:t>Samosabotaža</a:t>
            </a:r>
            <a:endParaRPr sz="4100"/>
          </a:p>
        </p:txBody>
      </p:sp>
      <p:grpSp>
        <p:nvGrpSpPr>
          <p:cNvPr id="3" name="object 3"/>
          <p:cNvGrpSpPr/>
          <p:nvPr/>
        </p:nvGrpSpPr>
        <p:grpSpPr>
          <a:xfrm>
            <a:off x="423672" y="573023"/>
            <a:ext cx="11768455" cy="5956300"/>
            <a:chOff x="423672" y="573023"/>
            <a:chExt cx="11768455" cy="5956300"/>
          </a:xfrm>
        </p:grpSpPr>
        <p:sp>
          <p:nvSpPr>
            <p:cNvPr id="4" name="object 4"/>
            <p:cNvSpPr/>
            <p:nvPr/>
          </p:nvSpPr>
          <p:spPr>
            <a:xfrm>
              <a:off x="423672" y="4415027"/>
              <a:ext cx="11768455" cy="2087880"/>
            </a:xfrm>
            <a:custGeom>
              <a:avLst/>
              <a:gdLst/>
              <a:ahLst/>
              <a:cxnLst/>
              <a:rect l="l" t="t" r="r" b="b"/>
              <a:pathLst>
                <a:path w="11768455" h="2087879">
                  <a:moveTo>
                    <a:pt x="11768328" y="0"/>
                  </a:moveTo>
                  <a:lnTo>
                    <a:pt x="0" y="0"/>
                  </a:lnTo>
                  <a:lnTo>
                    <a:pt x="0" y="2087880"/>
                  </a:lnTo>
                  <a:lnTo>
                    <a:pt x="11768328" y="2087880"/>
                  </a:lnTo>
                  <a:lnTo>
                    <a:pt x="11768328"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23"/>
              <a:ext cx="6778752" cy="5955792"/>
            </a:xfrm>
            <a:prstGeom prst="rect">
              <a:avLst/>
            </a:prstGeom>
          </p:spPr>
        </p:pic>
        <p:sp>
          <p:nvSpPr>
            <p:cNvPr id="6" name="object 6"/>
            <p:cNvSpPr/>
            <p:nvPr/>
          </p:nvSpPr>
          <p:spPr>
            <a:xfrm>
              <a:off x="5134356" y="588263"/>
              <a:ext cx="6504940" cy="5681980"/>
            </a:xfrm>
            <a:custGeom>
              <a:avLst/>
              <a:gdLst/>
              <a:ahLst/>
              <a:cxnLst/>
              <a:rect l="l" t="t" r="r" b="b"/>
              <a:pathLst>
                <a:path w="6504940" h="5681980">
                  <a:moveTo>
                    <a:pt x="6504432" y="0"/>
                  </a:moveTo>
                  <a:lnTo>
                    <a:pt x="0" y="0"/>
                  </a:lnTo>
                  <a:lnTo>
                    <a:pt x="0" y="5681472"/>
                  </a:lnTo>
                  <a:lnTo>
                    <a:pt x="6504432" y="5681472"/>
                  </a:lnTo>
                  <a:lnTo>
                    <a:pt x="6504432" y="0"/>
                  </a:lnTo>
                  <a:close/>
                </a:path>
              </a:pathLst>
            </a:custGeom>
            <a:solidFill>
              <a:srgbClr val="FFFFFF"/>
            </a:solidFill>
          </p:spPr>
          <p:txBody>
            <a:bodyPr wrap="square" lIns="0" tIns="0" rIns="0" bIns="0" rtlCol="0"/>
            <a:lstStyle/>
            <a:p>
              <a:endParaRPr/>
            </a:p>
          </p:txBody>
        </p:sp>
      </p:grpSp>
      <p:sp>
        <p:nvSpPr>
          <p:cNvPr id="7" name="object 7"/>
          <p:cNvSpPr/>
          <p:nvPr/>
        </p:nvSpPr>
        <p:spPr>
          <a:xfrm>
            <a:off x="122173" y="4415790"/>
            <a:ext cx="177800" cy="2087880"/>
          </a:xfrm>
          <a:custGeom>
            <a:avLst/>
            <a:gdLst/>
            <a:ahLst/>
            <a:cxnLst/>
            <a:rect l="l" t="t" r="r" b="b"/>
            <a:pathLst>
              <a:path w="177800" h="2087879">
                <a:moveTo>
                  <a:pt x="0" y="2087791"/>
                </a:moveTo>
                <a:lnTo>
                  <a:pt x="177800" y="2087791"/>
                </a:lnTo>
                <a:lnTo>
                  <a:pt x="177800" y="0"/>
                </a:lnTo>
                <a:lnTo>
                  <a:pt x="0" y="0"/>
                </a:lnTo>
                <a:lnTo>
                  <a:pt x="0" y="2087791"/>
                </a:lnTo>
                <a:close/>
              </a:path>
            </a:pathLst>
          </a:custGeom>
          <a:solidFill>
            <a:srgbClr val="B71373"/>
          </a:solidFill>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12065" rIns="0" bIns="0" rtlCol="0">
            <a:spAutoFit/>
          </a:bodyPr>
          <a:lstStyle/>
          <a:p>
            <a:pPr marL="241300" marR="5080" indent="-228600">
              <a:lnSpc>
                <a:spcPct val="110100"/>
              </a:lnSpc>
              <a:spcBef>
                <a:spcPts val="95"/>
              </a:spcBef>
              <a:buFont typeface="Arial"/>
              <a:buChar char="•"/>
              <a:tabLst>
                <a:tab pos="241300" algn="l"/>
              </a:tabLst>
            </a:pPr>
            <a:r>
              <a:rPr sz="2000" dirty="0"/>
              <a:t>Odustajemo</a:t>
            </a:r>
            <a:r>
              <a:rPr sz="2000" spc="-70" dirty="0"/>
              <a:t> </a:t>
            </a:r>
            <a:r>
              <a:rPr sz="2000" dirty="0"/>
              <a:t>od</a:t>
            </a:r>
            <a:r>
              <a:rPr sz="2000" spc="-25" dirty="0"/>
              <a:t> </a:t>
            </a:r>
            <a:r>
              <a:rPr sz="2000" dirty="0"/>
              <a:t>daljnjih</a:t>
            </a:r>
            <a:r>
              <a:rPr sz="2000" spc="-40" dirty="0"/>
              <a:t> </a:t>
            </a:r>
            <a:r>
              <a:rPr sz="2000" dirty="0"/>
              <a:t>radnji</a:t>
            </a:r>
            <a:r>
              <a:rPr sz="2000" spc="-50" dirty="0"/>
              <a:t> </a:t>
            </a:r>
            <a:r>
              <a:rPr sz="2000" b="0" dirty="0">
                <a:latin typeface="Arial"/>
                <a:cs typeface="Arial"/>
              </a:rPr>
              <a:t>jer</a:t>
            </a:r>
            <a:r>
              <a:rPr sz="2000" b="0" spc="-25" dirty="0">
                <a:latin typeface="Arial"/>
                <a:cs typeface="Arial"/>
              </a:rPr>
              <a:t> </a:t>
            </a:r>
            <a:r>
              <a:rPr sz="2000" b="0" spc="-10" dirty="0">
                <a:latin typeface="Arial"/>
                <a:cs typeface="Arial"/>
              </a:rPr>
              <a:t>smatramo </a:t>
            </a:r>
            <a:r>
              <a:rPr sz="2000" b="0" dirty="0">
                <a:latin typeface="Arial"/>
                <a:cs typeface="Arial"/>
              </a:rPr>
              <a:t>kako</a:t>
            </a:r>
            <a:r>
              <a:rPr sz="2000" b="0" spc="-40" dirty="0">
                <a:latin typeface="Arial"/>
                <a:cs typeface="Arial"/>
              </a:rPr>
              <a:t> </a:t>
            </a:r>
            <a:r>
              <a:rPr sz="2000" b="0" dirty="0">
                <a:latin typeface="Arial"/>
                <a:cs typeface="Arial"/>
              </a:rPr>
              <a:t>ne</a:t>
            </a:r>
            <a:r>
              <a:rPr sz="2000" b="0" spc="-25" dirty="0">
                <a:latin typeface="Arial"/>
                <a:cs typeface="Arial"/>
              </a:rPr>
              <a:t> </a:t>
            </a:r>
            <a:r>
              <a:rPr sz="2000" b="0" dirty="0">
                <a:latin typeface="Arial"/>
                <a:cs typeface="Arial"/>
              </a:rPr>
              <a:t>zaslužujemo</a:t>
            </a:r>
            <a:r>
              <a:rPr sz="2000" b="0" spc="-55" dirty="0">
                <a:latin typeface="Arial"/>
                <a:cs typeface="Arial"/>
              </a:rPr>
              <a:t> </a:t>
            </a:r>
            <a:r>
              <a:rPr sz="2000" b="0" dirty="0">
                <a:latin typeface="Arial"/>
                <a:cs typeface="Arial"/>
              </a:rPr>
              <a:t>konačni</a:t>
            </a:r>
            <a:r>
              <a:rPr sz="2000" b="0" spc="-35" dirty="0">
                <a:latin typeface="Arial"/>
                <a:cs typeface="Arial"/>
              </a:rPr>
              <a:t> </a:t>
            </a:r>
            <a:r>
              <a:rPr sz="2000" b="0" dirty="0">
                <a:latin typeface="Arial"/>
                <a:cs typeface="Arial"/>
              </a:rPr>
              <a:t>ishod,</a:t>
            </a:r>
            <a:r>
              <a:rPr sz="2000" b="0" spc="-30" dirty="0">
                <a:latin typeface="Arial"/>
                <a:cs typeface="Arial"/>
              </a:rPr>
              <a:t> </a:t>
            </a:r>
            <a:r>
              <a:rPr sz="2000" b="0" dirty="0">
                <a:latin typeface="Arial"/>
                <a:cs typeface="Arial"/>
              </a:rPr>
              <a:t>čak</a:t>
            </a:r>
            <a:r>
              <a:rPr sz="2000" b="0" spc="-25" dirty="0">
                <a:latin typeface="Arial"/>
                <a:cs typeface="Arial"/>
              </a:rPr>
              <a:t> </a:t>
            </a:r>
            <a:r>
              <a:rPr sz="2000" b="0" spc="-50" dirty="0">
                <a:latin typeface="Arial"/>
                <a:cs typeface="Arial"/>
              </a:rPr>
              <a:t>i</a:t>
            </a:r>
            <a:r>
              <a:rPr sz="2000" b="0" spc="500" dirty="0">
                <a:latin typeface="Arial"/>
                <a:cs typeface="Arial"/>
              </a:rPr>
              <a:t> </a:t>
            </a:r>
            <a:r>
              <a:rPr sz="2000" b="0" dirty="0">
                <a:latin typeface="Arial"/>
                <a:cs typeface="Arial"/>
              </a:rPr>
              <a:t>ako</a:t>
            </a:r>
            <a:r>
              <a:rPr sz="2000" b="0" spc="-25" dirty="0">
                <a:latin typeface="Arial"/>
                <a:cs typeface="Arial"/>
              </a:rPr>
              <a:t> </a:t>
            </a:r>
            <a:r>
              <a:rPr sz="2000" b="0" dirty="0">
                <a:latin typeface="Arial"/>
                <a:cs typeface="Arial"/>
              </a:rPr>
              <a:t>je</a:t>
            </a:r>
            <a:r>
              <a:rPr sz="2000" b="0" spc="-5" dirty="0">
                <a:latin typeface="Arial"/>
                <a:cs typeface="Arial"/>
              </a:rPr>
              <a:t> </a:t>
            </a:r>
            <a:r>
              <a:rPr sz="2000" b="0" dirty="0">
                <a:latin typeface="Arial"/>
                <a:cs typeface="Arial"/>
              </a:rPr>
              <a:t>on</a:t>
            </a:r>
            <a:r>
              <a:rPr sz="2000" b="0" spc="-25" dirty="0">
                <a:latin typeface="Arial"/>
                <a:cs typeface="Arial"/>
              </a:rPr>
              <a:t> </a:t>
            </a:r>
            <a:r>
              <a:rPr sz="2000" b="0" dirty="0">
                <a:latin typeface="Arial"/>
                <a:cs typeface="Arial"/>
              </a:rPr>
              <a:t>za</a:t>
            </a:r>
            <a:r>
              <a:rPr sz="2000" b="0" spc="-20" dirty="0">
                <a:latin typeface="Arial"/>
                <a:cs typeface="Arial"/>
              </a:rPr>
              <a:t> </a:t>
            </a:r>
            <a:r>
              <a:rPr sz="2000" b="0" dirty="0">
                <a:latin typeface="Arial"/>
                <a:cs typeface="Arial"/>
              </a:rPr>
              <a:t>nas</a:t>
            </a:r>
            <a:r>
              <a:rPr sz="2000" b="0" spc="-30" dirty="0">
                <a:latin typeface="Arial"/>
                <a:cs typeface="Arial"/>
              </a:rPr>
              <a:t> </a:t>
            </a:r>
            <a:r>
              <a:rPr sz="2000" b="0" spc="-10" dirty="0">
                <a:latin typeface="Arial"/>
                <a:cs typeface="Arial"/>
              </a:rPr>
              <a:t>pozitivan.</a:t>
            </a:r>
            <a:endParaRPr sz="2000">
              <a:latin typeface="Arial"/>
              <a:cs typeface="Arial"/>
            </a:endParaRPr>
          </a:p>
          <a:p>
            <a:pPr marL="241300" marR="31750" indent="-228600">
              <a:lnSpc>
                <a:spcPct val="110000"/>
              </a:lnSpc>
              <a:spcBef>
                <a:spcPts val="994"/>
              </a:spcBef>
              <a:buChar char="•"/>
              <a:tabLst>
                <a:tab pos="241300" algn="l"/>
              </a:tabLst>
            </a:pPr>
            <a:r>
              <a:rPr sz="2000" b="0" dirty="0">
                <a:latin typeface="Arial"/>
                <a:cs typeface="Arial"/>
              </a:rPr>
              <a:t>Primjer:</a:t>
            </a:r>
            <a:r>
              <a:rPr sz="2000" b="0" spc="-35" dirty="0">
                <a:latin typeface="Arial"/>
                <a:cs typeface="Arial"/>
              </a:rPr>
              <a:t> </a:t>
            </a:r>
            <a:r>
              <a:rPr sz="2000" b="0" dirty="0">
                <a:latin typeface="Arial"/>
                <a:cs typeface="Arial"/>
              </a:rPr>
              <a:t>osoba</a:t>
            </a:r>
            <a:r>
              <a:rPr sz="2000" b="0" spc="-35" dirty="0">
                <a:latin typeface="Arial"/>
                <a:cs typeface="Arial"/>
              </a:rPr>
              <a:t> </a:t>
            </a:r>
            <a:r>
              <a:rPr sz="2000" b="0" dirty="0">
                <a:latin typeface="Arial"/>
                <a:cs typeface="Arial"/>
              </a:rPr>
              <a:t>se</a:t>
            </a:r>
            <a:r>
              <a:rPr sz="2000" b="0" spc="-25" dirty="0">
                <a:latin typeface="Arial"/>
                <a:cs typeface="Arial"/>
              </a:rPr>
              <a:t> </a:t>
            </a:r>
            <a:r>
              <a:rPr sz="2000" b="0" dirty="0">
                <a:latin typeface="Arial"/>
                <a:cs typeface="Arial"/>
              </a:rPr>
              <a:t>neće</a:t>
            </a:r>
            <a:r>
              <a:rPr sz="2000" b="0" spc="-40" dirty="0">
                <a:latin typeface="Arial"/>
                <a:cs typeface="Arial"/>
              </a:rPr>
              <a:t> </a:t>
            </a:r>
            <a:r>
              <a:rPr sz="2000" b="0" dirty="0">
                <a:latin typeface="Arial"/>
                <a:cs typeface="Arial"/>
              </a:rPr>
              <a:t>prijaviti</a:t>
            </a:r>
            <a:r>
              <a:rPr sz="2000" b="0" spc="-10" dirty="0">
                <a:latin typeface="Arial"/>
                <a:cs typeface="Arial"/>
              </a:rPr>
              <a:t> </a:t>
            </a:r>
            <a:r>
              <a:rPr sz="2000" b="0" dirty="0">
                <a:latin typeface="Arial"/>
                <a:cs typeface="Arial"/>
              </a:rPr>
              <a:t>za</a:t>
            </a:r>
            <a:r>
              <a:rPr sz="2000" b="0" spc="-40" dirty="0">
                <a:latin typeface="Arial"/>
                <a:cs typeface="Arial"/>
              </a:rPr>
              <a:t> </a:t>
            </a:r>
            <a:r>
              <a:rPr sz="2000" b="0" dirty="0">
                <a:latin typeface="Arial"/>
                <a:cs typeface="Arial"/>
              </a:rPr>
              <a:t>posao</a:t>
            </a:r>
            <a:r>
              <a:rPr sz="2000" b="0" spc="-35" dirty="0">
                <a:latin typeface="Arial"/>
                <a:cs typeface="Arial"/>
              </a:rPr>
              <a:t> </a:t>
            </a:r>
            <a:r>
              <a:rPr sz="2000" b="0" spc="-20" dirty="0">
                <a:latin typeface="Arial"/>
                <a:cs typeface="Arial"/>
              </a:rPr>
              <a:t>iako </a:t>
            </a:r>
            <a:r>
              <a:rPr sz="2000" b="0" dirty="0">
                <a:latin typeface="Arial"/>
                <a:cs typeface="Arial"/>
              </a:rPr>
              <a:t>joj</a:t>
            </a:r>
            <a:r>
              <a:rPr sz="2000" b="0" spc="-25" dirty="0">
                <a:latin typeface="Arial"/>
                <a:cs typeface="Arial"/>
              </a:rPr>
              <a:t> </a:t>
            </a:r>
            <a:r>
              <a:rPr sz="2000" b="0" dirty="0">
                <a:latin typeface="Arial"/>
                <a:cs typeface="Arial"/>
              </a:rPr>
              <a:t>taj</a:t>
            </a:r>
            <a:r>
              <a:rPr sz="2000" b="0" spc="-45" dirty="0">
                <a:latin typeface="Arial"/>
                <a:cs typeface="Arial"/>
              </a:rPr>
              <a:t> </a:t>
            </a:r>
            <a:r>
              <a:rPr sz="2000" b="0" dirty="0">
                <a:latin typeface="Arial"/>
                <a:cs typeface="Arial"/>
              </a:rPr>
              <a:t>posao</a:t>
            </a:r>
            <a:r>
              <a:rPr sz="2000" b="0" spc="-50" dirty="0">
                <a:latin typeface="Arial"/>
                <a:cs typeface="Arial"/>
              </a:rPr>
              <a:t> </a:t>
            </a:r>
            <a:r>
              <a:rPr sz="2000" b="0" dirty="0">
                <a:latin typeface="Arial"/>
                <a:cs typeface="Arial"/>
              </a:rPr>
              <a:t>pruža</a:t>
            </a:r>
            <a:r>
              <a:rPr sz="2000" b="0" spc="-55" dirty="0">
                <a:latin typeface="Arial"/>
                <a:cs typeface="Arial"/>
              </a:rPr>
              <a:t> </a:t>
            </a:r>
            <a:r>
              <a:rPr sz="2000" b="0" dirty="0">
                <a:latin typeface="Arial"/>
                <a:cs typeface="Arial"/>
              </a:rPr>
              <a:t>bolju</a:t>
            </a:r>
            <a:r>
              <a:rPr sz="2000" b="0" spc="-25" dirty="0">
                <a:latin typeface="Arial"/>
                <a:cs typeface="Arial"/>
              </a:rPr>
              <a:t> </a:t>
            </a:r>
            <a:r>
              <a:rPr sz="2000" b="0" dirty="0">
                <a:latin typeface="Arial"/>
                <a:cs typeface="Arial"/>
              </a:rPr>
              <a:t>priliku</a:t>
            </a:r>
            <a:r>
              <a:rPr sz="2000" b="0" spc="-40" dirty="0">
                <a:latin typeface="Arial"/>
                <a:cs typeface="Arial"/>
              </a:rPr>
              <a:t> </a:t>
            </a:r>
            <a:r>
              <a:rPr sz="2000" b="0" dirty="0">
                <a:latin typeface="Arial"/>
                <a:cs typeface="Arial"/>
              </a:rPr>
              <a:t>ili</a:t>
            </a:r>
            <a:r>
              <a:rPr sz="2000" b="0" spc="-10" dirty="0">
                <a:latin typeface="Arial"/>
                <a:cs typeface="Arial"/>
              </a:rPr>
              <a:t> student </a:t>
            </a:r>
            <a:r>
              <a:rPr sz="2000" b="0" dirty="0">
                <a:latin typeface="Arial"/>
                <a:cs typeface="Arial"/>
              </a:rPr>
              <a:t>neće</a:t>
            </a:r>
            <a:r>
              <a:rPr sz="2000" b="0" spc="-40" dirty="0">
                <a:latin typeface="Arial"/>
                <a:cs typeface="Arial"/>
              </a:rPr>
              <a:t> </a:t>
            </a:r>
            <a:r>
              <a:rPr sz="2000" b="0" dirty="0">
                <a:latin typeface="Arial"/>
                <a:cs typeface="Arial"/>
              </a:rPr>
              <a:t>učiti</a:t>
            </a:r>
            <a:r>
              <a:rPr sz="2000" b="0" spc="-20" dirty="0">
                <a:latin typeface="Arial"/>
                <a:cs typeface="Arial"/>
              </a:rPr>
              <a:t> </a:t>
            </a:r>
            <a:r>
              <a:rPr sz="2000" b="0" dirty="0">
                <a:latin typeface="Arial"/>
                <a:cs typeface="Arial"/>
              </a:rPr>
              <a:t>za</a:t>
            </a:r>
            <a:r>
              <a:rPr sz="2000" b="0" spc="-25" dirty="0">
                <a:latin typeface="Arial"/>
                <a:cs typeface="Arial"/>
              </a:rPr>
              <a:t> </a:t>
            </a:r>
            <a:r>
              <a:rPr sz="2000" b="0" dirty="0">
                <a:latin typeface="Arial"/>
                <a:cs typeface="Arial"/>
              </a:rPr>
              <a:t>ispit</a:t>
            </a:r>
            <a:r>
              <a:rPr sz="2000" b="0" spc="-20" dirty="0">
                <a:latin typeface="Arial"/>
                <a:cs typeface="Arial"/>
              </a:rPr>
              <a:t> </a:t>
            </a:r>
            <a:r>
              <a:rPr sz="2000" b="0" dirty="0">
                <a:latin typeface="Arial"/>
                <a:cs typeface="Arial"/>
              </a:rPr>
              <a:t>jer</a:t>
            </a:r>
            <a:r>
              <a:rPr sz="2000" b="0" spc="-25" dirty="0">
                <a:latin typeface="Arial"/>
                <a:cs typeface="Arial"/>
              </a:rPr>
              <a:t> </a:t>
            </a:r>
            <a:r>
              <a:rPr sz="2000" b="0" dirty="0">
                <a:latin typeface="Arial"/>
                <a:cs typeface="Arial"/>
              </a:rPr>
              <a:t>će</a:t>
            </a:r>
            <a:r>
              <a:rPr sz="2000" b="0" spc="-25" dirty="0">
                <a:latin typeface="Arial"/>
                <a:cs typeface="Arial"/>
              </a:rPr>
              <a:t> </a:t>
            </a:r>
            <a:r>
              <a:rPr sz="2000" b="0" dirty="0">
                <a:latin typeface="Arial"/>
                <a:cs typeface="Arial"/>
              </a:rPr>
              <a:t>radije</a:t>
            </a:r>
            <a:r>
              <a:rPr sz="2000" b="0" spc="-25" dirty="0">
                <a:latin typeface="Arial"/>
                <a:cs typeface="Arial"/>
              </a:rPr>
              <a:t> </a:t>
            </a:r>
            <a:r>
              <a:rPr sz="2000" b="0" dirty="0">
                <a:latin typeface="Arial"/>
                <a:cs typeface="Arial"/>
              </a:rPr>
              <a:t>svoj</a:t>
            </a:r>
            <a:r>
              <a:rPr sz="2000" b="0" spc="-20" dirty="0">
                <a:latin typeface="Arial"/>
                <a:cs typeface="Arial"/>
              </a:rPr>
              <a:t> </a:t>
            </a:r>
            <a:r>
              <a:rPr sz="2000" b="0" spc="-10" dirty="0">
                <a:latin typeface="Arial"/>
                <a:cs typeface="Arial"/>
              </a:rPr>
              <a:t>neuspjeh </a:t>
            </a:r>
            <a:r>
              <a:rPr sz="2000" b="0" dirty="0">
                <a:latin typeface="Arial"/>
                <a:cs typeface="Arial"/>
              </a:rPr>
              <a:t>povezati</a:t>
            </a:r>
            <a:r>
              <a:rPr sz="2000" b="0" spc="-40" dirty="0">
                <a:latin typeface="Arial"/>
                <a:cs typeface="Arial"/>
              </a:rPr>
              <a:t> </a:t>
            </a:r>
            <a:r>
              <a:rPr sz="2000" b="0" dirty="0">
                <a:latin typeface="Arial"/>
                <a:cs typeface="Arial"/>
              </a:rPr>
              <a:t>s</a:t>
            </a:r>
            <a:r>
              <a:rPr sz="2000" b="0" spc="-20" dirty="0">
                <a:latin typeface="Arial"/>
                <a:cs typeface="Arial"/>
              </a:rPr>
              <a:t> </a:t>
            </a:r>
            <a:r>
              <a:rPr sz="2000" b="0" dirty="0">
                <a:latin typeface="Arial"/>
                <a:cs typeface="Arial"/>
              </a:rPr>
              <a:t>prokrastinacijom,</a:t>
            </a:r>
            <a:r>
              <a:rPr sz="2000" b="0" spc="-55" dirty="0">
                <a:latin typeface="Arial"/>
                <a:cs typeface="Arial"/>
              </a:rPr>
              <a:t> </a:t>
            </a:r>
            <a:r>
              <a:rPr sz="2000" b="0" spc="-20" dirty="0">
                <a:latin typeface="Arial"/>
                <a:cs typeface="Arial"/>
              </a:rPr>
              <a:t>nego </a:t>
            </a:r>
            <a:r>
              <a:rPr sz="2000" b="0" dirty="0">
                <a:latin typeface="Arial"/>
                <a:cs typeface="Arial"/>
              </a:rPr>
              <a:t>potencijalnom</a:t>
            </a:r>
            <a:r>
              <a:rPr sz="2000" b="0" spc="-70" dirty="0">
                <a:latin typeface="Arial"/>
                <a:cs typeface="Arial"/>
              </a:rPr>
              <a:t> </a:t>
            </a:r>
            <a:r>
              <a:rPr sz="2000" b="0" dirty="0">
                <a:latin typeface="Arial"/>
                <a:cs typeface="Arial"/>
              </a:rPr>
              <a:t>činjenicom</a:t>
            </a:r>
            <a:r>
              <a:rPr sz="2000" b="0" spc="-65" dirty="0">
                <a:latin typeface="Arial"/>
                <a:cs typeface="Arial"/>
              </a:rPr>
              <a:t> </a:t>
            </a:r>
            <a:r>
              <a:rPr sz="2000" b="0" dirty="0">
                <a:latin typeface="Arial"/>
                <a:cs typeface="Arial"/>
              </a:rPr>
              <a:t>da</a:t>
            </a:r>
            <a:r>
              <a:rPr sz="2000" b="0" spc="-40" dirty="0">
                <a:latin typeface="Arial"/>
                <a:cs typeface="Arial"/>
              </a:rPr>
              <a:t> </a:t>
            </a:r>
            <a:r>
              <a:rPr sz="2000" b="0" dirty="0">
                <a:latin typeface="Arial"/>
                <a:cs typeface="Arial"/>
              </a:rPr>
              <a:t>je</a:t>
            </a:r>
            <a:r>
              <a:rPr sz="2000" b="0" spc="-35" dirty="0">
                <a:latin typeface="Arial"/>
                <a:cs typeface="Arial"/>
              </a:rPr>
              <a:t> </a:t>
            </a:r>
            <a:r>
              <a:rPr sz="2000" b="0" dirty="0">
                <a:latin typeface="Arial"/>
                <a:cs typeface="Arial"/>
              </a:rPr>
              <a:t>gradivo</a:t>
            </a:r>
            <a:r>
              <a:rPr sz="2000" b="0" spc="-70" dirty="0">
                <a:latin typeface="Arial"/>
                <a:cs typeface="Arial"/>
              </a:rPr>
              <a:t> </a:t>
            </a:r>
            <a:r>
              <a:rPr sz="2000" b="0" spc="-25" dirty="0">
                <a:latin typeface="Arial"/>
                <a:cs typeface="Arial"/>
              </a:rPr>
              <a:t>za </a:t>
            </a:r>
            <a:r>
              <a:rPr sz="2000" b="0" dirty="0">
                <a:latin typeface="Arial"/>
                <a:cs typeface="Arial"/>
              </a:rPr>
              <a:t>ispit</a:t>
            </a:r>
            <a:r>
              <a:rPr sz="2000" b="0" spc="-60" dirty="0">
                <a:latin typeface="Arial"/>
                <a:cs typeface="Arial"/>
              </a:rPr>
              <a:t> </a:t>
            </a:r>
            <a:r>
              <a:rPr sz="2000" b="0" dirty="0">
                <a:latin typeface="Arial"/>
                <a:cs typeface="Arial"/>
              </a:rPr>
              <a:t>bilo</a:t>
            </a:r>
            <a:r>
              <a:rPr sz="2000" b="0" spc="-40" dirty="0">
                <a:latin typeface="Arial"/>
                <a:cs typeface="Arial"/>
              </a:rPr>
              <a:t> </a:t>
            </a:r>
            <a:r>
              <a:rPr sz="2000" b="0" spc="-10" dirty="0">
                <a:latin typeface="Arial"/>
                <a:cs typeface="Arial"/>
              </a:rPr>
              <a:t>zahtjevno.</a:t>
            </a:r>
            <a:endParaRPr sz="2000">
              <a:latin typeface="Arial"/>
              <a:cs typeface="Arial"/>
            </a:endParaRPr>
          </a:p>
          <a:p>
            <a:pPr marL="240665" indent="-227965">
              <a:lnSpc>
                <a:spcPct val="100000"/>
              </a:lnSpc>
              <a:spcBef>
                <a:spcPts val="1245"/>
              </a:spcBef>
              <a:buChar char="•"/>
              <a:tabLst>
                <a:tab pos="240665" algn="l"/>
              </a:tabLst>
            </a:pPr>
            <a:r>
              <a:rPr sz="2000" b="0" dirty="0">
                <a:latin typeface="Arial"/>
                <a:cs typeface="Arial"/>
              </a:rPr>
              <a:t>Zašto</a:t>
            </a:r>
            <a:r>
              <a:rPr sz="2000" b="0" spc="-50" dirty="0">
                <a:latin typeface="Arial"/>
                <a:cs typeface="Arial"/>
              </a:rPr>
              <a:t> </a:t>
            </a:r>
            <a:r>
              <a:rPr sz="2000" b="0" dirty="0">
                <a:latin typeface="Arial"/>
                <a:cs typeface="Arial"/>
              </a:rPr>
              <a:t>se</a:t>
            </a:r>
            <a:r>
              <a:rPr sz="2000" b="0" spc="-25" dirty="0">
                <a:latin typeface="Arial"/>
                <a:cs typeface="Arial"/>
              </a:rPr>
              <a:t> </a:t>
            </a:r>
            <a:r>
              <a:rPr sz="2000" b="0" dirty="0">
                <a:latin typeface="Arial"/>
                <a:cs typeface="Arial"/>
              </a:rPr>
              <a:t>tako</a:t>
            </a:r>
            <a:r>
              <a:rPr sz="2000" b="0" spc="-30" dirty="0">
                <a:latin typeface="Arial"/>
                <a:cs typeface="Arial"/>
              </a:rPr>
              <a:t> </a:t>
            </a:r>
            <a:r>
              <a:rPr sz="2000" b="0" dirty="0">
                <a:latin typeface="Arial"/>
                <a:cs typeface="Arial"/>
              </a:rPr>
              <a:t>ponašamo</a:t>
            </a:r>
            <a:r>
              <a:rPr sz="2000" b="0" spc="-40" dirty="0">
                <a:latin typeface="Arial"/>
                <a:cs typeface="Arial"/>
              </a:rPr>
              <a:t> </a:t>
            </a:r>
            <a:r>
              <a:rPr sz="2000" b="0" dirty="0">
                <a:latin typeface="Arial"/>
                <a:cs typeface="Arial"/>
              </a:rPr>
              <a:t>–</a:t>
            </a:r>
            <a:r>
              <a:rPr sz="2000" b="0" spc="-30" dirty="0">
                <a:latin typeface="Arial"/>
                <a:cs typeface="Arial"/>
              </a:rPr>
              <a:t> </a:t>
            </a:r>
            <a:r>
              <a:rPr sz="2000" b="0" dirty="0">
                <a:latin typeface="Arial"/>
                <a:cs typeface="Arial"/>
              </a:rPr>
              <a:t>potrebno</a:t>
            </a:r>
            <a:r>
              <a:rPr sz="2000" b="0" spc="-50" dirty="0">
                <a:latin typeface="Arial"/>
                <a:cs typeface="Arial"/>
              </a:rPr>
              <a:t> </a:t>
            </a:r>
            <a:r>
              <a:rPr sz="2000" b="0" dirty="0">
                <a:latin typeface="Arial"/>
                <a:cs typeface="Arial"/>
              </a:rPr>
              <a:t>je</a:t>
            </a:r>
            <a:r>
              <a:rPr sz="2000" b="0" spc="-15" dirty="0">
                <a:latin typeface="Arial"/>
                <a:cs typeface="Arial"/>
              </a:rPr>
              <a:t> </a:t>
            </a:r>
            <a:r>
              <a:rPr sz="2000" b="0" spc="-10" dirty="0">
                <a:latin typeface="Arial"/>
                <a:cs typeface="Arial"/>
              </a:rPr>
              <a:t>dublje</a:t>
            </a:r>
            <a:endParaRPr sz="2000">
              <a:latin typeface="Arial"/>
              <a:cs typeface="Arial"/>
            </a:endParaRPr>
          </a:p>
          <a:p>
            <a:pPr marL="241300">
              <a:lnSpc>
                <a:spcPct val="100000"/>
              </a:lnSpc>
              <a:spcBef>
                <a:spcPts val="240"/>
              </a:spcBef>
            </a:pPr>
            <a:r>
              <a:rPr sz="2000" b="0" dirty="0">
                <a:latin typeface="Arial"/>
                <a:cs typeface="Arial"/>
              </a:rPr>
              <a:t>istražiti.</a:t>
            </a:r>
            <a:r>
              <a:rPr sz="2000" b="0" spc="-45" dirty="0">
                <a:latin typeface="Arial"/>
                <a:cs typeface="Arial"/>
              </a:rPr>
              <a:t> </a:t>
            </a:r>
            <a:r>
              <a:rPr sz="2000" b="0" spc="2610" dirty="0">
                <a:latin typeface="Wingdings"/>
                <a:cs typeface="Wingdings"/>
              </a:rPr>
              <a:t></a:t>
            </a:r>
            <a:endParaRPr sz="2000">
              <a:latin typeface="Wingdings"/>
              <a:cs typeface="Wingding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3847338" y="5180787"/>
            <a:ext cx="4496435" cy="574040"/>
          </a:xfrm>
          <a:prstGeom prst="rect">
            <a:avLst/>
          </a:prstGeom>
        </p:spPr>
        <p:txBody>
          <a:bodyPr vert="horz" wrap="square" lIns="0" tIns="12700" rIns="0" bIns="0" rtlCol="0">
            <a:spAutoFit/>
          </a:bodyPr>
          <a:lstStyle/>
          <a:p>
            <a:pPr marL="12700">
              <a:lnSpc>
                <a:spcPct val="100000"/>
              </a:lnSpc>
              <a:spcBef>
                <a:spcPts val="100"/>
              </a:spcBef>
            </a:pPr>
            <a:r>
              <a:rPr sz="3600" dirty="0"/>
              <a:t>Nedostatak</a:t>
            </a:r>
            <a:r>
              <a:rPr sz="3600" spc="-35" dirty="0"/>
              <a:t> </a:t>
            </a:r>
            <a:r>
              <a:rPr sz="3600" spc="-10" dirty="0"/>
              <a:t>motivacije</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075938" y="5180787"/>
            <a:ext cx="4039235" cy="574040"/>
          </a:xfrm>
          <a:prstGeom prst="rect">
            <a:avLst/>
          </a:prstGeom>
        </p:spPr>
        <p:txBody>
          <a:bodyPr vert="horz" wrap="square" lIns="0" tIns="12700" rIns="0" bIns="0" rtlCol="0">
            <a:spAutoFit/>
          </a:bodyPr>
          <a:lstStyle/>
          <a:p>
            <a:pPr marL="12700">
              <a:lnSpc>
                <a:spcPct val="100000"/>
              </a:lnSpc>
              <a:spcBef>
                <a:spcPts val="100"/>
              </a:spcBef>
            </a:pPr>
            <a:r>
              <a:rPr sz="3600" dirty="0"/>
              <a:t>Niska</a:t>
            </a:r>
            <a:r>
              <a:rPr sz="3600" spc="-45" dirty="0"/>
              <a:t> </a:t>
            </a:r>
            <a:r>
              <a:rPr sz="3600" spc="-10" dirty="0"/>
              <a:t>samokontrola</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12700">
              <a:lnSpc>
                <a:spcPct val="100000"/>
              </a:lnSpc>
              <a:spcBef>
                <a:spcPts val="95"/>
              </a:spcBef>
            </a:pPr>
            <a:r>
              <a:rPr sz="4000" spc="-20" dirty="0"/>
              <a:t>Uvod</a:t>
            </a:r>
            <a:endParaRPr sz="4000"/>
          </a:p>
        </p:txBody>
      </p:sp>
      <p:grpSp>
        <p:nvGrpSpPr>
          <p:cNvPr id="3" name="object 3"/>
          <p:cNvGrpSpPr/>
          <p:nvPr/>
        </p:nvGrpSpPr>
        <p:grpSpPr>
          <a:xfrm>
            <a:off x="1066800" y="1999488"/>
            <a:ext cx="4671695" cy="3117215"/>
            <a:chOff x="1066800" y="1999488"/>
            <a:chExt cx="4671695" cy="3117215"/>
          </a:xfrm>
        </p:grpSpPr>
        <p:sp>
          <p:nvSpPr>
            <p:cNvPr id="4" name="object 4"/>
            <p:cNvSpPr/>
            <p:nvPr/>
          </p:nvSpPr>
          <p:spPr>
            <a:xfrm>
              <a:off x="1066800" y="1999488"/>
              <a:ext cx="4198620" cy="2667000"/>
            </a:xfrm>
            <a:custGeom>
              <a:avLst/>
              <a:gdLst/>
              <a:ahLst/>
              <a:cxnLst/>
              <a:rect l="l" t="t" r="r" b="b"/>
              <a:pathLst>
                <a:path w="4198620" h="2667000">
                  <a:moveTo>
                    <a:pt x="3931920" y="0"/>
                  </a:moveTo>
                  <a:lnTo>
                    <a:pt x="266700" y="0"/>
                  </a:lnTo>
                  <a:lnTo>
                    <a:pt x="218760" y="4296"/>
                  </a:lnTo>
                  <a:lnTo>
                    <a:pt x="173639" y="16682"/>
                  </a:lnTo>
                  <a:lnTo>
                    <a:pt x="132091" y="36406"/>
                  </a:lnTo>
                  <a:lnTo>
                    <a:pt x="94868" y="62716"/>
                  </a:lnTo>
                  <a:lnTo>
                    <a:pt x="62724" y="94858"/>
                  </a:lnTo>
                  <a:lnTo>
                    <a:pt x="36412" y="132080"/>
                  </a:lnTo>
                  <a:lnTo>
                    <a:pt x="16685" y="173629"/>
                  </a:lnTo>
                  <a:lnTo>
                    <a:pt x="4296" y="218753"/>
                  </a:lnTo>
                  <a:lnTo>
                    <a:pt x="0" y="266700"/>
                  </a:lnTo>
                  <a:lnTo>
                    <a:pt x="0" y="2400300"/>
                  </a:lnTo>
                  <a:lnTo>
                    <a:pt x="4296" y="2448246"/>
                  </a:lnTo>
                  <a:lnTo>
                    <a:pt x="16685" y="2493370"/>
                  </a:lnTo>
                  <a:lnTo>
                    <a:pt x="36412" y="2534919"/>
                  </a:lnTo>
                  <a:lnTo>
                    <a:pt x="62724" y="2572141"/>
                  </a:lnTo>
                  <a:lnTo>
                    <a:pt x="94868" y="2604283"/>
                  </a:lnTo>
                  <a:lnTo>
                    <a:pt x="132091" y="2630593"/>
                  </a:lnTo>
                  <a:lnTo>
                    <a:pt x="173639" y="2650317"/>
                  </a:lnTo>
                  <a:lnTo>
                    <a:pt x="218760" y="2662703"/>
                  </a:lnTo>
                  <a:lnTo>
                    <a:pt x="266700" y="2667000"/>
                  </a:lnTo>
                  <a:lnTo>
                    <a:pt x="3931920" y="2667000"/>
                  </a:lnTo>
                  <a:lnTo>
                    <a:pt x="3979866" y="2662703"/>
                  </a:lnTo>
                  <a:lnTo>
                    <a:pt x="4024990" y="2650317"/>
                  </a:lnTo>
                  <a:lnTo>
                    <a:pt x="4066540" y="2630593"/>
                  </a:lnTo>
                  <a:lnTo>
                    <a:pt x="4103761" y="2604283"/>
                  </a:lnTo>
                  <a:lnTo>
                    <a:pt x="4135903" y="2572141"/>
                  </a:lnTo>
                  <a:lnTo>
                    <a:pt x="4162213" y="2534919"/>
                  </a:lnTo>
                  <a:lnTo>
                    <a:pt x="4181937" y="2493370"/>
                  </a:lnTo>
                  <a:lnTo>
                    <a:pt x="4194323" y="2448246"/>
                  </a:lnTo>
                  <a:lnTo>
                    <a:pt x="4198620" y="2400300"/>
                  </a:lnTo>
                  <a:lnTo>
                    <a:pt x="4198620" y="266700"/>
                  </a:lnTo>
                  <a:lnTo>
                    <a:pt x="4194323" y="218753"/>
                  </a:lnTo>
                  <a:lnTo>
                    <a:pt x="4181937" y="173629"/>
                  </a:lnTo>
                  <a:lnTo>
                    <a:pt x="4162213" y="132079"/>
                  </a:lnTo>
                  <a:lnTo>
                    <a:pt x="4135903" y="94858"/>
                  </a:lnTo>
                  <a:lnTo>
                    <a:pt x="4103761" y="62716"/>
                  </a:lnTo>
                  <a:lnTo>
                    <a:pt x="4066540" y="36406"/>
                  </a:lnTo>
                  <a:lnTo>
                    <a:pt x="4024990" y="16682"/>
                  </a:lnTo>
                  <a:lnTo>
                    <a:pt x="3979866" y="4296"/>
                  </a:lnTo>
                  <a:lnTo>
                    <a:pt x="3931920" y="0"/>
                  </a:lnTo>
                  <a:close/>
                </a:path>
              </a:pathLst>
            </a:custGeom>
            <a:solidFill>
              <a:srgbClr val="CF41AC"/>
            </a:solidFill>
          </p:spPr>
          <p:txBody>
            <a:bodyPr wrap="square" lIns="0" tIns="0" rIns="0" bIns="0" rtlCol="0"/>
            <a:lstStyle/>
            <a:p>
              <a:endParaRPr/>
            </a:p>
          </p:txBody>
        </p:sp>
        <p:sp>
          <p:nvSpPr>
            <p:cNvPr id="5" name="object 5"/>
            <p:cNvSpPr/>
            <p:nvPr/>
          </p:nvSpPr>
          <p:spPr>
            <a:xfrm>
              <a:off x="1533144" y="2442972"/>
              <a:ext cx="4198620" cy="2667000"/>
            </a:xfrm>
            <a:custGeom>
              <a:avLst/>
              <a:gdLst/>
              <a:ahLst/>
              <a:cxnLst/>
              <a:rect l="l" t="t" r="r" b="b"/>
              <a:pathLst>
                <a:path w="4198620" h="2667000">
                  <a:moveTo>
                    <a:pt x="3931920" y="0"/>
                  </a:moveTo>
                  <a:lnTo>
                    <a:pt x="266700" y="0"/>
                  </a:lnTo>
                  <a:lnTo>
                    <a:pt x="218753" y="4296"/>
                  </a:lnTo>
                  <a:lnTo>
                    <a:pt x="173629" y="16682"/>
                  </a:lnTo>
                  <a:lnTo>
                    <a:pt x="132080" y="36406"/>
                  </a:lnTo>
                  <a:lnTo>
                    <a:pt x="94858" y="62716"/>
                  </a:lnTo>
                  <a:lnTo>
                    <a:pt x="62716" y="94858"/>
                  </a:lnTo>
                  <a:lnTo>
                    <a:pt x="36406" y="132080"/>
                  </a:lnTo>
                  <a:lnTo>
                    <a:pt x="16682" y="173629"/>
                  </a:lnTo>
                  <a:lnTo>
                    <a:pt x="4296" y="218753"/>
                  </a:lnTo>
                  <a:lnTo>
                    <a:pt x="0" y="266700"/>
                  </a:lnTo>
                  <a:lnTo>
                    <a:pt x="0" y="2400300"/>
                  </a:lnTo>
                  <a:lnTo>
                    <a:pt x="4296" y="2448246"/>
                  </a:lnTo>
                  <a:lnTo>
                    <a:pt x="16682" y="2493370"/>
                  </a:lnTo>
                  <a:lnTo>
                    <a:pt x="36406" y="2534919"/>
                  </a:lnTo>
                  <a:lnTo>
                    <a:pt x="62716" y="2572141"/>
                  </a:lnTo>
                  <a:lnTo>
                    <a:pt x="94858" y="2604283"/>
                  </a:lnTo>
                  <a:lnTo>
                    <a:pt x="132080" y="2630593"/>
                  </a:lnTo>
                  <a:lnTo>
                    <a:pt x="173629" y="2650317"/>
                  </a:lnTo>
                  <a:lnTo>
                    <a:pt x="218753" y="2662703"/>
                  </a:lnTo>
                  <a:lnTo>
                    <a:pt x="266700" y="2667000"/>
                  </a:lnTo>
                  <a:lnTo>
                    <a:pt x="3931920" y="2667000"/>
                  </a:lnTo>
                  <a:lnTo>
                    <a:pt x="3979866" y="2662703"/>
                  </a:lnTo>
                  <a:lnTo>
                    <a:pt x="4024990" y="2650317"/>
                  </a:lnTo>
                  <a:lnTo>
                    <a:pt x="4066540" y="2630593"/>
                  </a:lnTo>
                  <a:lnTo>
                    <a:pt x="4103761" y="2604283"/>
                  </a:lnTo>
                  <a:lnTo>
                    <a:pt x="4135903" y="2572141"/>
                  </a:lnTo>
                  <a:lnTo>
                    <a:pt x="4162213" y="2534919"/>
                  </a:lnTo>
                  <a:lnTo>
                    <a:pt x="4181937" y="2493370"/>
                  </a:lnTo>
                  <a:lnTo>
                    <a:pt x="4194323" y="2448246"/>
                  </a:lnTo>
                  <a:lnTo>
                    <a:pt x="4198620" y="2400300"/>
                  </a:lnTo>
                  <a:lnTo>
                    <a:pt x="4198620" y="266700"/>
                  </a:lnTo>
                  <a:lnTo>
                    <a:pt x="4194323" y="218753"/>
                  </a:lnTo>
                  <a:lnTo>
                    <a:pt x="4181937" y="173629"/>
                  </a:lnTo>
                  <a:lnTo>
                    <a:pt x="4162213" y="132079"/>
                  </a:lnTo>
                  <a:lnTo>
                    <a:pt x="4135903" y="94858"/>
                  </a:lnTo>
                  <a:lnTo>
                    <a:pt x="4103761" y="62716"/>
                  </a:lnTo>
                  <a:lnTo>
                    <a:pt x="4066539" y="36406"/>
                  </a:lnTo>
                  <a:lnTo>
                    <a:pt x="4024990" y="16682"/>
                  </a:lnTo>
                  <a:lnTo>
                    <a:pt x="3979866" y="4296"/>
                  </a:lnTo>
                  <a:lnTo>
                    <a:pt x="3931920"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533144" y="2442972"/>
              <a:ext cx="4198620" cy="2667000"/>
            </a:xfrm>
            <a:custGeom>
              <a:avLst/>
              <a:gdLst/>
              <a:ahLst/>
              <a:cxnLst/>
              <a:rect l="l" t="t" r="r" b="b"/>
              <a:pathLst>
                <a:path w="4198620" h="2667000">
                  <a:moveTo>
                    <a:pt x="0" y="266700"/>
                  </a:moveTo>
                  <a:lnTo>
                    <a:pt x="4296" y="218753"/>
                  </a:lnTo>
                  <a:lnTo>
                    <a:pt x="16682" y="173629"/>
                  </a:lnTo>
                  <a:lnTo>
                    <a:pt x="36406" y="132080"/>
                  </a:lnTo>
                  <a:lnTo>
                    <a:pt x="62716" y="94858"/>
                  </a:lnTo>
                  <a:lnTo>
                    <a:pt x="94858" y="62716"/>
                  </a:lnTo>
                  <a:lnTo>
                    <a:pt x="132080" y="36406"/>
                  </a:lnTo>
                  <a:lnTo>
                    <a:pt x="173629" y="16682"/>
                  </a:lnTo>
                  <a:lnTo>
                    <a:pt x="218753" y="4296"/>
                  </a:lnTo>
                  <a:lnTo>
                    <a:pt x="266700" y="0"/>
                  </a:lnTo>
                  <a:lnTo>
                    <a:pt x="3931920" y="0"/>
                  </a:lnTo>
                  <a:lnTo>
                    <a:pt x="3979866" y="4296"/>
                  </a:lnTo>
                  <a:lnTo>
                    <a:pt x="4024990" y="16682"/>
                  </a:lnTo>
                  <a:lnTo>
                    <a:pt x="4066539" y="36406"/>
                  </a:lnTo>
                  <a:lnTo>
                    <a:pt x="4103761" y="62716"/>
                  </a:lnTo>
                  <a:lnTo>
                    <a:pt x="4135903" y="94858"/>
                  </a:lnTo>
                  <a:lnTo>
                    <a:pt x="4162213" y="132079"/>
                  </a:lnTo>
                  <a:lnTo>
                    <a:pt x="4181937" y="173629"/>
                  </a:lnTo>
                  <a:lnTo>
                    <a:pt x="4194323" y="218753"/>
                  </a:lnTo>
                  <a:lnTo>
                    <a:pt x="4198620" y="266700"/>
                  </a:lnTo>
                  <a:lnTo>
                    <a:pt x="4198620" y="2400300"/>
                  </a:lnTo>
                  <a:lnTo>
                    <a:pt x="4194323" y="2448246"/>
                  </a:lnTo>
                  <a:lnTo>
                    <a:pt x="4181937" y="2493370"/>
                  </a:lnTo>
                  <a:lnTo>
                    <a:pt x="4162213" y="2534919"/>
                  </a:lnTo>
                  <a:lnTo>
                    <a:pt x="4135903" y="2572141"/>
                  </a:lnTo>
                  <a:lnTo>
                    <a:pt x="4103761" y="2604283"/>
                  </a:lnTo>
                  <a:lnTo>
                    <a:pt x="4066540" y="2630593"/>
                  </a:lnTo>
                  <a:lnTo>
                    <a:pt x="4024990" y="2650317"/>
                  </a:lnTo>
                  <a:lnTo>
                    <a:pt x="3979866" y="2662703"/>
                  </a:lnTo>
                  <a:lnTo>
                    <a:pt x="3931920" y="2667000"/>
                  </a:lnTo>
                  <a:lnTo>
                    <a:pt x="266700" y="2667000"/>
                  </a:lnTo>
                  <a:lnTo>
                    <a:pt x="218753" y="2662703"/>
                  </a:lnTo>
                  <a:lnTo>
                    <a:pt x="173629" y="2650317"/>
                  </a:lnTo>
                  <a:lnTo>
                    <a:pt x="132080" y="2630593"/>
                  </a:lnTo>
                  <a:lnTo>
                    <a:pt x="94858" y="2604283"/>
                  </a:lnTo>
                  <a:lnTo>
                    <a:pt x="62716" y="2572141"/>
                  </a:lnTo>
                  <a:lnTo>
                    <a:pt x="36406" y="2534919"/>
                  </a:lnTo>
                  <a:lnTo>
                    <a:pt x="16682" y="2493370"/>
                  </a:lnTo>
                  <a:lnTo>
                    <a:pt x="4296" y="2448246"/>
                  </a:lnTo>
                  <a:lnTo>
                    <a:pt x="0" y="2400300"/>
                  </a:lnTo>
                  <a:lnTo>
                    <a:pt x="0" y="266700"/>
                  </a:lnTo>
                  <a:close/>
                </a:path>
              </a:pathLst>
            </a:custGeom>
            <a:ln w="12700">
              <a:solidFill>
                <a:srgbClr val="CF41AC"/>
              </a:solidFill>
            </a:ln>
          </p:spPr>
          <p:txBody>
            <a:bodyPr wrap="square" lIns="0" tIns="0" rIns="0" bIns="0" rtlCol="0"/>
            <a:lstStyle/>
            <a:p>
              <a:endParaRPr/>
            </a:p>
          </p:txBody>
        </p:sp>
      </p:grpSp>
      <p:sp>
        <p:nvSpPr>
          <p:cNvPr id="7" name="object 7"/>
          <p:cNvSpPr txBox="1"/>
          <p:nvPr/>
        </p:nvSpPr>
        <p:spPr>
          <a:xfrm>
            <a:off x="1746885" y="2650058"/>
            <a:ext cx="3769995" cy="2158365"/>
          </a:xfrm>
          <a:prstGeom prst="rect">
            <a:avLst/>
          </a:prstGeom>
        </p:spPr>
        <p:txBody>
          <a:bodyPr vert="horz" wrap="square" lIns="0" tIns="93980" rIns="0" bIns="0" rtlCol="0">
            <a:spAutoFit/>
          </a:bodyPr>
          <a:lstStyle/>
          <a:p>
            <a:pPr marL="12700" marR="5080" indent="635" algn="ctr">
              <a:lnSpc>
                <a:spcPct val="86300"/>
              </a:lnSpc>
              <a:spcBef>
                <a:spcPts val="740"/>
              </a:spcBef>
            </a:pPr>
            <a:r>
              <a:rPr sz="3900" dirty="0">
                <a:latin typeface="Arial"/>
                <a:cs typeface="Arial"/>
              </a:rPr>
              <a:t>Osobe</a:t>
            </a:r>
            <a:r>
              <a:rPr sz="3900" spc="-140" dirty="0">
                <a:latin typeface="Arial"/>
                <a:cs typeface="Arial"/>
              </a:rPr>
              <a:t> </a:t>
            </a:r>
            <a:r>
              <a:rPr sz="3900" spc="-60" dirty="0">
                <a:latin typeface="Arial"/>
                <a:cs typeface="Arial"/>
              </a:rPr>
              <a:t>s </a:t>
            </a:r>
            <a:r>
              <a:rPr sz="3900" spc="-10" dirty="0">
                <a:latin typeface="Arial"/>
                <a:cs typeface="Arial"/>
              </a:rPr>
              <a:t>unutarnjim (internalni) </a:t>
            </a:r>
            <a:r>
              <a:rPr sz="3900" dirty="0">
                <a:latin typeface="Arial"/>
                <a:cs typeface="Arial"/>
              </a:rPr>
              <a:t>lokusom</a:t>
            </a:r>
            <a:r>
              <a:rPr sz="3900" spc="-150" dirty="0">
                <a:latin typeface="Arial"/>
                <a:cs typeface="Arial"/>
              </a:rPr>
              <a:t> </a:t>
            </a:r>
            <a:r>
              <a:rPr sz="3900" spc="-10" dirty="0">
                <a:latin typeface="Arial"/>
                <a:cs typeface="Arial"/>
              </a:rPr>
              <a:t>kontrole</a:t>
            </a:r>
            <a:endParaRPr sz="3900">
              <a:latin typeface="Arial"/>
              <a:cs typeface="Arial"/>
            </a:endParaRPr>
          </a:p>
        </p:txBody>
      </p:sp>
      <p:grpSp>
        <p:nvGrpSpPr>
          <p:cNvPr id="8" name="object 8"/>
          <p:cNvGrpSpPr/>
          <p:nvPr/>
        </p:nvGrpSpPr>
        <p:grpSpPr>
          <a:xfrm>
            <a:off x="6198108" y="1999488"/>
            <a:ext cx="4672965" cy="3117215"/>
            <a:chOff x="6198108" y="1999488"/>
            <a:chExt cx="4672965" cy="3117215"/>
          </a:xfrm>
        </p:grpSpPr>
        <p:sp>
          <p:nvSpPr>
            <p:cNvPr id="9" name="object 9"/>
            <p:cNvSpPr/>
            <p:nvPr/>
          </p:nvSpPr>
          <p:spPr>
            <a:xfrm>
              <a:off x="6198108" y="1999488"/>
              <a:ext cx="4200525" cy="2667000"/>
            </a:xfrm>
            <a:custGeom>
              <a:avLst/>
              <a:gdLst/>
              <a:ahLst/>
              <a:cxnLst/>
              <a:rect l="l" t="t" r="r" b="b"/>
              <a:pathLst>
                <a:path w="4200525" h="2667000">
                  <a:moveTo>
                    <a:pt x="3933443" y="0"/>
                  </a:moveTo>
                  <a:lnTo>
                    <a:pt x="266700" y="0"/>
                  </a:lnTo>
                  <a:lnTo>
                    <a:pt x="218753" y="4296"/>
                  </a:lnTo>
                  <a:lnTo>
                    <a:pt x="173629" y="16682"/>
                  </a:lnTo>
                  <a:lnTo>
                    <a:pt x="132079" y="36406"/>
                  </a:lnTo>
                  <a:lnTo>
                    <a:pt x="94858" y="62716"/>
                  </a:lnTo>
                  <a:lnTo>
                    <a:pt x="62716" y="94858"/>
                  </a:lnTo>
                  <a:lnTo>
                    <a:pt x="36406" y="132080"/>
                  </a:lnTo>
                  <a:lnTo>
                    <a:pt x="16682" y="173629"/>
                  </a:lnTo>
                  <a:lnTo>
                    <a:pt x="4296" y="218753"/>
                  </a:lnTo>
                  <a:lnTo>
                    <a:pt x="0" y="266700"/>
                  </a:lnTo>
                  <a:lnTo>
                    <a:pt x="0" y="2400300"/>
                  </a:lnTo>
                  <a:lnTo>
                    <a:pt x="4296" y="2448246"/>
                  </a:lnTo>
                  <a:lnTo>
                    <a:pt x="16682" y="2493370"/>
                  </a:lnTo>
                  <a:lnTo>
                    <a:pt x="36406" y="2534919"/>
                  </a:lnTo>
                  <a:lnTo>
                    <a:pt x="62716" y="2572141"/>
                  </a:lnTo>
                  <a:lnTo>
                    <a:pt x="94858" y="2604283"/>
                  </a:lnTo>
                  <a:lnTo>
                    <a:pt x="132080" y="2630593"/>
                  </a:lnTo>
                  <a:lnTo>
                    <a:pt x="173629" y="2650317"/>
                  </a:lnTo>
                  <a:lnTo>
                    <a:pt x="218753" y="2662703"/>
                  </a:lnTo>
                  <a:lnTo>
                    <a:pt x="266700" y="2667000"/>
                  </a:lnTo>
                  <a:lnTo>
                    <a:pt x="3933443" y="2667000"/>
                  </a:lnTo>
                  <a:lnTo>
                    <a:pt x="3981390" y="2662703"/>
                  </a:lnTo>
                  <a:lnTo>
                    <a:pt x="4026514" y="2650317"/>
                  </a:lnTo>
                  <a:lnTo>
                    <a:pt x="4068064" y="2630593"/>
                  </a:lnTo>
                  <a:lnTo>
                    <a:pt x="4105285" y="2604283"/>
                  </a:lnTo>
                  <a:lnTo>
                    <a:pt x="4137427" y="2572141"/>
                  </a:lnTo>
                  <a:lnTo>
                    <a:pt x="4163737" y="2534919"/>
                  </a:lnTo>
                  <a:lnTo>
                    <a:pt x="4183461" y="2493370"/>
                  </a:lnTo>
                  <a:lnTo>
                    <a:pt x="4195847" y="2448246"/>
                  </a:lnTo>
                  <a:lnTo>
                    <a:pt x="4200144" y="2400300"/>
                  </a:lnTo>
                  <a:lnTo>
                    <a:pt x="4200144" y="266700"/>
                  </a:lnTo>
                  <a:lnTo>
                    <a:pt x="4195847" y="218753"/>
                  </a:lnTo>
                  <a:lnTo>
                    <a:pt x="4183461" y="173629"/>
                  </a:lnTo>
                  <a:lnTo>
                    <a:pt x="4163737" y="132079"/>
                  </a:lnTo>
                  <a:lnTo>
                    <a:pt x="4137427" y="94858"/>
                  </a:lnTo>
                  <a:lnTo>
                    <a:pt x="4105285" y="62716"/>
                  </a:lnTo>
                  <a:lnTo>
                    <a:pt x="4068064" y="36406"/>
                  </a:lnTo>
                  <a:lnTo>
                    <a:pt x="4026514" y="16682"/>
                  </a:lnTo>
                  <a:lnTo>
                    <a:pt x="3981390" y="4296"/>
                  </a:lnTo>
                  <a:lnTo>
                    <a:pt x="3933443" y="0"/>
                  </a:lnTo>
                  <a:close/>
                </a:path>
              </a:pathLst>
            </a:custGeom>
            <a:solidFill>
              <a:srgbClr val="CF41AC"/>
            </a:solidFill>
          </p:spPr>
          <p:txBody>
            <a:bodyPr wrap="square" lIns="0" tIns="0" rIns="0" bIns="0" rtlCol="0"/>
            <a:lstStyle/>
            <a:p>
              <a:endParaRPr/>
            </a:p>
          </p:txBody>
        </p:sp>
        <p:sp>
          <p:nvSpPr>
            <p:cNvPr id="10" name="object 10"/>
            <p:cNvSpPr/>
            <p:nvPr/>
          </p:nvSpPr>
          <p:spPr>
            <a:xfrm>
              <a:off x="6665976" y="2442972"/>
              <a:ext cx="4198620" cy="2667000"/>
            </a:xfrm>
            <a:custGeom>
              <a:avLst/>
              <a:gdLst/>
              <a:ahLst/>
              <a:cxnLst/>
              <a:rect l="l" t="t" r="r" b="b"/>
              <a:pathLst>
                <a:path w="4198620" h="2667000">
                  <a:moveTo>
                    <a:pt x="3931920" y="0"/>
                  </a:moveTo>
                  <a:lnTo>
                    <a:pt x="266700" y="0"/>
                  </a:lnTo>
                  <a:lnTo>
                    <a:pt x="218753" y="4296"/>
                  </a:lnTo>
                  <a:lnTo>
                    <a:pt x="173629" y="16682"/>
                  </a:lnTo>
                  <a:lnTo>
                    <a:pt x="132079" y="36406"/>
                  </a:lnTo>
                  <a:lnTo>
                    <a:pt x="94858" y="62716"/>
                  </a:lnTo>
                  <a:lnTo>
                    <a:pt x="62716" y="94858"/>
                  </a:lnTo>
                  <a:lnTo>
                    <a:pt x="36406" y="132080"/>
                  </a:lnTo>
                  <a:lnTo>
                    <a:pt x="16682" y="173629"/>
                  </a:lnTo>
                  <a:lnTo>
                    <a:pt x="4296" y="218753"/>
                  </a:lnTo>
                  <a:lnTo>
                    <a:pt x="0" y="266700"/>
                  </a:lnTo>
                  <a:lnTo>
                    <a:pt x="0" y="2400300"/>
                  </a:lnTo>
                  <a:lnTo>
                    <a:pt x="4296" y="2448246"/>
                  </a:lnTo>
                  <a:lnTo>
                    <a:pt x="16682" y="2493370"/>
                  </a:lnTo>
                  <a:lnTo>
                    <a:pt x="36406" y="2534919"/>
                  </a:lnTo>
                  <a:lnTo>
                    <a:pt x="62716" y="2572141"/>
                  </a:lnTo>
                  <a:lnTo>
                    <a:pt x="94858" y="2604283"/>
                  </a:lnTo>
                  <a:lnTo>
                    <a:pt x="132079" y="2630593"/>
                  </a:lnTo>
                  <a:lnTo>
                    <a:pt x="173629" y="2650317"/>
                  </a:lnTo>
                  <a:lnTo>
                    <a:pt x="218753" y="2662703"/>
                  </a:lnTo>
                  <a:lnTo>
                    <a:pt x="266700" y="2667000"/>
                  </a:lnTo>
                  <a:lnTo>
                    <a:pt x="3931920" y="2667000"/>
                  </a:lnTo>
                  <a:lnTo>
                    <a:pt x="3979866" y="2662703"/>
                  </a:lnTo>
                  <a:lnTo>
                    <a:pt x="4024990" y="2650317"/>
                  </a:lnTo>
                  <a:lnTo>
                    <a:pt x="4066540" y="2630593"/>
                  </a:lnTo>
                  <a:lnTo>
                    <a:pt x="4103761" y="2604283"/>
                  </a:lnTo>
                  <a:lnTo>
                    <a:pt x="4135903" y="2572141"/>
                  </a:lnTo>
                  <a:lnTo>
                    <a:pt x="4162213" y="2534919"/>
                  </a:lnTo>
                  <a:lnTo>
                    <a:pt x="4181937" y="2493370"/>
                  </a:lnTo>
                  <a:lnTo>
                    <a:pt x="4194323" y="2448246"/>
                  </a:lnTo>
                  <a:lnTo>
                    <a:pt x="4198620" y="2400300"/>
                  </a:lnTo>
                  <a:lnTo>
                    <a:pt x="4198620" y="266700"/>
                  </a:lnTo>
                  <a:lnTo>
                    <a:pt x="4194323" y="218753"/>
                  </a:lnTo>
                  <a:lnTo>
                    <a:pt x="4181937" y="173629"/>
                  </a:lnTo>
                  <a:lnTo>
                    <a:pt x="4162213" y="132079"/>
                  </a:lnTo>
                  <a:lnTo>
                    <a:pt x="4135903" y="94858"/>
                  </a:lnTo>
                  <a:lnTo>
                    <a:pt x="4103761" y="62716"/>
                  </a:lnTo>
                  <a:lnTo>
                    <a:pt x="4066540" y="36406"/>
                  </a:lnTo>
                  <a:lnTo>
                    <a:pt x="4024990" y="16682"/>
                  </a:lnTo>
                  <a:lnTo>
                    <a:pt x="3979866" y="4296"/>
                  </a:lnTo>
                  <a:lnTo>
                    <a:pt x="3931920"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6665976" y="2442972"/>
              <a:ext cx="4198620" cy="2667000"/>
            </a:xfrm>
            <a:custGeom>
              <a:avLst/>
              <a:gdLst/>
              <a:ahLst/>
              <a:cxnLst/>
              <a:rect l="l" t="t" r="r" b="b"/>
              <a:pathLst>
                <a:path w="4198620" h="2667000">
                  <a:moveTo>
                    <a:pt x="0" y="266700"/>
                  </a:moveTo>
                  <a:lnTo>
                    <a:pt x="4296" y="218753"/>
                  </a:lnTo>
                  <a:lnTo>
                    <a:pt x="16682" y="173629"/>
                  </a:lnTo>
                  <a:lnTo>
                    <a:pt x="36406" y="132080"/>
                  </a:lnTo>
                  <a:lnTo>
                    <a:pt x="62716" y="94858"/>
                  </a:lnTo>
                  <a:lnTo>
                    <a:pt x="94858" y="62716"/>
                  </a:lnTo>
                  <a:lnTo>
                    <a:pt x="132079" y="36406"/>
                  </a:lnTo>
                  <a:lnTo>
                    <a:pt x="173629" y="16682"/>
                  </a:lnTo>
                  <a:lnTo>
                    <a:pt x="218753" y="4296"/>
                  </a:lnTo>
                  <a:lnTo>
                    <a:pt x="266700" y="0"/>
                  </a:lnTo>
                  <a:lnTo>
                    <a:pt x="3931920" y="0"/>
                  </a:lnTo>
                  <a:lnTo>
                    <a:pt x="3979866" y="4296"/>
                  </a:lnTo>
                  <a:lnTo>
                    <a:pt x="4024990" y="16682"/>
                  </a:lnTo>
                  <a:lnTo>
                    <a:pt x="4066540" y="36406"/>
                  </a:lnTo>
                  <a:lnTo>
                    <a:pt x="4103761" y="62716"/>
                  </a:lnTo>
                  <a:lnTo>
                    <a:pt x="4135903" y="94858"/>
                  </a:lnTo>
                  <a:lnTo>
                    <a:pt x="4162213" y="132079"/>
                  </a:lnTo>
                  <a:lnTo>
                    <a:pt x="4181937" y="173629"/>
                  </a:lnTo>
                  <a:lnTo>
                    <a:pt x="4194323" y="218753"/>
                  </a:lnTo>
                  <a:lnTo>
                    <a:pt x="4198620" y="266700"/>
                  </a:lnTo>
                  <a:lnTo>
                    <a:pt x="4198620" y="2400300"/>
                  </a:lnTo>
                  <a:lnTo>
                    <a:pt x="4194323" y="2448246"/>
                  </a:lnTo>
                  <a:lnTo>
                    <a:pt x="4181937" y="2493370"/>
                  </a:lnTo>
                  <a:lnTo>
                    <a:pt x="4162213" y="2534919"/>
                  </a:lnTo>
                  <a:lnTo>
                    <a:pt x="4135903" y="2572141"/>
                  </a:lnTo>
                  <a:lnTo>
                    <a:pt x="4103761" y="2604283"/>
                  </a:lnTo>
                  <a:lnTo>
                    <a:pt x="4066540" y="2630593"/>
                  </a:lnTo>
                  <a:lnTo>
                    <a:pt x="4024990" y="2650317"/>
                  </a:lnTo>
                  <a:lnTo>
                    <a:pt x="3979866" y="2662703"/>
                  </a:lnTo>
                  <a:lnTo>
                    <a:pt x="3931920" y="2667000"/>
                  </a:lnTo>
                  <a:lnTo>
                    <a:pt x="266700" y="2667000"/>
                  </a:lnTo>
                  <a:lnTo>
                    <a:pt x="218753" y="2662703"/>
                  </a:lnTo>
                  <a:lnTo>
                    <a:pt x="173629" y="2650317"/>
                  </a:lnTo>
                  <a:lnTo>
                    <a:pt x="132079" y="2630593"/>
                  </a:lnTo>
                  <a:lnTo>
                    <a:pt x="94858" y="2604283"/>
                  </a:lnTo>
                  <a:lnTo>
                    <a:pt x="62716" y="2572141"/>
                  </a:lnTo>
                  <a:lnTo>
                    <a:pt x="36406" y="2534919"/>
                  </a:lnTo>
                  <a:lnTo>
                    <a:pt x="16682" y="2493370"/>
                  </a:lnTo>
                  <a:lnTo>
                    <a:pt x="4296" y="2448246"/>
                  </a:lnTo>
                  <a:lnTo>
                    <a:pt x="0" y="2400300"/>
                  </a:lnTo>
                  <a:lnTo>
                    <a:pt x="0" y="266700"/>
                  </a:lnTo>
                  <a:close/>
                </a:path>
              </a:pathLst>
            </a:custGeom>
            <a:ln w="12700">
              <a:solidFill>
                <a:srgbClr val="CF41AC"/>
              </a:solidFill>
            </a:ln>
          </p:spPr>
          <p:txBody>
            <a:bodyPr wrap="square" lIns="0" tIns="0" rIns="0" bIns="0" rtlCol="0"/>
            <a:lstStyle/>
            <a:p>
              <a:endParaRPr/>
            </a:p>
          </p:txBody>
        </p:sp>
      </p:grpSp>
      <p:sp>
        <p:nvSpPr>
          <p:cNvPr id="12" name="object 12"/>
          <p:cNvSpPr txBox="1"/>
          <p:nvPr/>
        </p:nvSpPr>
        <p:spPr>
          <a:xfrm>
            <a:off x="6880352" y="2906344"/>
            <a:ext cx="3769995" cy="1646555"/>
          </a:xfrm>
          <a:prstGeom prst="rect">
            <a:avLst/>
          </a:prstGeom>
        </p:spPr>
        <p:txBody>
          <a:bodyPr vert="horz" wrap="square" lIns="0" tIns="93980" rIns="0" bIns="0" rtlCol="0">
            <a:spAutoFit/>
          </a:bodyPr>
          <a:lstStyle/>
          <a:p>
            <a:pPr marL="12700" marR="5080" algn="ctr">
              <a:lnSpc>
                <a:spcPct val="86300"/>
              </a:lnSpc>
              <a:spcBef>
                <a:spcPts val="740"/>
              </a:spcBef>
              <a:tabLst>
                <a:tab pos="2326005" algn="l"/>
              </a:tabLst>
            </a:pPr>
            <a:r>
              <a:rPr sz="3900" dirty="0">
                <a:latin typeface="Arial"/>
                <a:cs typeface="Arial"/>
              </a:rPr>
              <a:t>Uzroke</a:t>
            </a:r>
            <a:r>
              <a:rPr sz="3900" spc="-160" dirty="0">
                <a:latin typeface="Arial"/>
                <a:cs typeface="Arial"/>
              </a:rPr>
              <a:t> </a:t>
            </a:r>
            <a:r>
              <a:rPr sz="3900" spc="-10" dirty="0">
                <a:latin typeface="Arial"/>
                <a:cs typeface="Arial"/>
              </a:rPr>
              <a:t>događaja pronalaze</a:t>
            </a:r>
            <a:r>
              <a:rPr sz="3900" dirty="0">
                <a:latin typeface="Arial"/>
                <a:cs typeface="Arial"/>
              </a:rPr>
              <a:t>	</a:t>
            </a:r>
            <a:r>
              <a:rPr sz="3900" spc="-10" dirty="0">
                <a:latin typeface="Arial"/>
                <a:cs typeface="Arial"/>
              </a:rPr>
              <a:t>unutar </a:t>
            </a:r>
            <a:r>
              <a:rPr sz="3900" dirty="0">
                <a:latin typeface="Arial"/>
                <a:cs typeface="Arial"/>
              </a:rPr>
              <a:t>sebe</a:t>
            </a:r>
            <a:r>
              <a:rPr sz="3900" spc="-105" dirty="0">
                <a:latin typeface="Arial"/>
                <a:cs typeface="Arial"/>
              </a:rPr>
              <a:t> </a:t>
            </a:r>
            <a:r>
              <a:rPr sz="3900" spc="-10" dirty="0">
                <a:latin typeface="Arial"/>
                <a:cs typeface="Arial"/>
              </a:rPr>
              <a:t>samih</a:t>
            </a:r>
            <a:endParaRPr sz="39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999988"/>
            <a:ext cx="12192000" cy="858519"/>
          </a:xfrm>
          <a:custGeom>
            <a:avLst/>
            <a:gdLst/>
            <a:ahLst/>
            <a:cxnLst/>
            <a:rect l="l" t="t" r="r" b="b"/>
            <a:pathLst>
              <a:path w="12192000" h="858520">
                <a:moveTo>
                  <a:pt x="0" y="858011"/>
                </a:moveTo>
                <a:lnTo>
                  <a:pt x="12192000" y="858011"/>
                </a:lnTo>
                <a:lnTo>
                  <a:pt x="12192000" y="0"/>
                </a:lnTo>
                <a:lnTo>
                  <a:pt x="0" y="0"/>
                </a:lnTo>
                <a:lnTo>
                  <a:pt x="0" y="858011"/>
                </a:lnTo>
                <a:close/>
              </a:path>
            </a:pathLst>
          </a:custGeom>
          <a:solidFill>
            <a:srgbClr val="FAF7DA"/>
          </a:solidFill>
        </p:spPr>
        <p:txBody>
          <a:bodyPr wrap="square" lIns="0" tIns="0" rIns="0" bIns="0" rtlCol="0"/>
          <a:lstStyle/>
          <a:p>
            <a:endParaRPr/>
          </a:p>
        </p:txBody>
      </p:sp>
      <p:sp>
        <p:nvSpPr>
          <p:cNvPr id="3" name="object 3"/>
          <p:cNvSpPr/>
          <p:nvPr/>
        </p:nvSpPr>
        <p:spPr>
          <a:xfrm>
            <a:off x="0" y="0"/>
            <a:ext cx="12192000" cy="4958080"/>
          </a:xfrm>
          <a:custGeom>
            <a:avLst/>
            <a:gdLst/>
            <a:ahLst/>
            <a:cxnLst/>
            <a:rect l="l" t="t" r="r" b="b"/>
            <a:pathLst>
              <a:path w="12192000" h="4958080">
                <a:moveTo>
                  <a:pt x="0" y="4957572"/>
                </a:moveTo>
                <a:lnTo>
                  <a:pt x="12192000" y="4957572"/>
                </a:lnTo>
                <a:lnTo>
                  <a:pt x="12192000" y="0"/>
                </a:lnTo>
                <a:lnTo>
                  <a:pt x="0" y="0"/>
                </a:lnTo>
                <a:lnTo>
                  <a:pt x="0" y="4957572"/>
                </a:lnTo>
                <a:close/>
              </a:path>
            </a:pathLst>
          </a:custGeom>
          <a:solidFill>
            <a:srgbClr val="FAF7DA"/>
          </a:solidFill>
        </p:spPr>
        <p:txBody>
          <a:bodyPr wrap="square" lIns="0" tIns="0" rIns="0" bIns="0" rtlCol="0"/>
          <a:lstStyle/>
          <a:p>
            <a:endParaRPr/>
          </a:p>
        </p:txBody>
      </p:sp>
      <p:pic>
        <p:nvPicPr>
          <p:cNvPr id="4" name="object 4"/>
          <p:cNvPicPr/>
          <p:nvPr/>
        </p:nvPicPr>
        <p:blipFill>
          <a:blip r:embed="rId2" cstate="print"/>
          <a:stretch>
            <a:fillRect/>
          </a:stretch>
        </p:blipFill>
        <p:spPr>
          <a:xfrm>
            <a:off x="0" y="6239255"/>
            <a:ext cx="11931395" cy="618742"/>
          </a:xfrm>
          <a:prstGeom prst="rect">
            <a:avLst/>
          </a:prstGeom>
        </p:spPr>
      </p:pic>
      <p:grpSp>
        <p:nvGrpSpPr>
          <p:cNvPr id="5" name="object 5"/>
          <p:cNvGrpSpPr/>
          <p:nvPr/>
        </p:nvGrpSpPr>
        <p:grpSpPr>
          <a:xfrm>
            <a:off x="-6350" y="4951221"/>
            <a:ext cx="12204700" cy="1055370"/>
            <a:chOff x="-6350" y="4951221"/>
            <a:chExt cx="12204700" cy="1055370"/>
          </a:xfrm>
        </p:grpSpPr>
        <p:sp>
          <p:nvSpPr>
            <p:cNvPr id="6" name="object 6"/>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7" name="object 7"/>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8" name="object 8"/>
          <p:cNvSpPr txBox="1">
            <a:spLocks noGrp="1"/>
          </p:cNvSpPr>
          <p:nvPr>
            <p:ph type="title"/>
          </p:nvPr>
        </p:nvSpPr>
        <p:spPr>
          <a:xfrm>
            <a:off x="2944748" y="5180787"/>
            <a:ext cx="6299200" cy="574040"/>
          </a:xfrm>
          <a:prstGeom prst="rect">
            <a:avLst/>
          </a:prstGeom>
        </p:spPr>
        <p:txBody>
          <a:bodyPr vert="horz" wrap="square" lIns="0" tIns="12700" rIns="0" bIns="0" rtlCol="0">
            <a:spAutoFit/>
          </a:bodyPr>
          <a:lstStyle/>
          <a:p>
            <a:pPr marL="12700">
              <a:lnSpc>
                <a:spcPct val="100000"/>
              </a:lnSpc>
              <a:spcBef>
                <a:spcPts val="100"/>
              </a:spcBef>
            </a:pPr>
            <a:r>
              <a:rPr sz="3600" dirty="0"/>
              <a:t>Percipirani</a:t>
            </a:r>
            <a:r>
              <a:rPr sz="3600" spc="-45" dirty="0"/>
              <a:t> </a:t>
            </a:r>
            <a:r>
              <a:rPr sz="3600" dirty="0"/>
              <a:t>nedostatak</a:t>
            </a:r>
            <a:r>
              <a:rPr sz="3600" spc="-30" dirty="0"/>
              <a:t> </a:t>
            </a:r>
            <a:r>
              <a:rPr sz="3600" spc="-10" dirty="0"/>
              <a:t>kontrole</a:t>
            </a:r>
            <a:endParaRPr sz="3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5295138" y="5180787"/>
            <a:ext cx="1602740" cy="574040"/>
          </a:xfrm>
          <a:prstGeom prst="rect">
            <a:avLst/>
          </a:prstGeom>
        </p:spPr>
        <p:txBody>
          <a:bodyPr vert="horz" wrap="square" lIns="0" tIns="12700" rIns="0" bIns="0" rtlCol="0">
            <a:spAutoFit/>
          </a:bodyPr>
          <a:lstStyle/>
          <a:p>
            <a:pPr marL="12700">
              <a:lnSpc>
                <a:spcPct val="100000"/>
              </a:lnSpc>
              <a:spcBef>
                <a:spcPts val="100"/>
              </a:spcBef>
            </a:pPr>
            <a:r>
              <a:rPr sz="3600" spc="-10" dirty="0"/>
              <a:t>Lijenost</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19200" y="685800"/>
            <a:ext cx="9753600" cy="5486400"/>
          </a:xfrm>
          <a:prstGeom prst="rect">
            <a:avLst/>
          </a:prstGeom>
        </p:spPr>
      </p:pic>
      <p:pic>
        <p:nvPicPr>
          <p:cNvPr id="3" name="object 3"/>
          <p:cNvPicPr/>
          <p:nvPr/>
        </p:nvPicPr>
        <p:blipFill>
          <a:blip r:embed="rId3" cstate="print"/>
          <a:stretch>
            <a:fillRect/>
          </a:stretch>
        </p:blipFill>
        <p:spPr>
          <a:xfrm>
            <a:off x="0" y="6239255"/>
            <a:ext cx="10672953" cy="618742"/>
          </a:xfrm>
          <a:prstGeom prst="rect">
            <a:avLst/>
          </a:prstGeom>
        </p:spPr>
      </p:pic>
      <p:grpSp>
        <p:nvGrpSpPr>
          <p:cNvPr id="4" name="object 4"/>
          <p:cNvGrpSpPr/>
          <p:nvPr/>
        </p:nvGrpSpPr>
        <p:grpSpPr>
          <a:xfrm>
            <a:off x="-6350" y="4951221"/>
            <a:ext cx="12204700" cy="1055370"/>
            <a:chOff x="-6350" y="4951221"/>
            <a:chExt cx="12204700" cy="1055370"/>
          </a:xfrm>
        </p:grpSpPr>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p:nvPr/>
        </p:nvSpPr>
        <p:spPr>
          <a:xfrm>
            <a:off x="4812029" y="5180787"/>
            <a:ext cx="2567940"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Arial"/>
                <a:cs typeface="Arial"/>
              </a:rPr>
              <a:t>Impulzivnost</a:t>
            </a:r>
            <a:endParaRPr sz="36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250092" y="0"/>
              <a:ext cx="1176996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965953" y="5180787"/>
            <a:ext cx="2262505" cy="574040"/>
          </a:xfrm>
          <a:prstGeom prst="rect">
            <a:avLst/>
          </a:prstGeom>
        </p:spPr>
        <p:txBody>
          <a:bodyPr vert="horz" wrap="square" lIns="0" tIns="12700" rIns="0" bIns="0" rtlCol="0">
            <a:spAutoFit/>
          </a:bodyPr>
          <a:lstStyle/>
          <a:p>
            <a:pPr marL="12700">
              <a:lnSpc>
                <a:spcPct val="100000"/>
              </a:lnSpc>
              <a:spcBef>
                <a:spcPts val="100"/>
              </a:spcBef>
            </a:pPr>
            <a:r>
              <a:rPr sz="3600" spc="-10" dirty="0"/>
              <a:t>Ometenost</a:t>
            </a:r>
            <a:endParaRPr sz="3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3067050" y="5180787"/>
            <a:ext cx="6055360" cy="574040"/>
          </a:xfrm>
          <a:prstGeom prst="rect">
            <a:avLst/>
          </a:prstGeom>
        </p:spPr>
        <p:txBody>
          <a:bodyPr vert="horz" wrap="square" lIns="0" tIns="12700" rIns="0" bIns="0" rtlCol="0">
            <a:spAutoFit/>
          </a:bodyPr>
          <a:lstStyle/>
          <a:p>
            <a:pPr marL="12700">
              <a:lnSpc>
                <a:spcPct val="100000"/>
              </a:lnSpc>
              <a:spcBef>
                <a:spcPts val="100"/>
              </a:spcBef>
            </a:pPr>
            <a:r>
              <a:rPr sz="3600" dirty="0"/>
              <a:t>Traženje</a:t>
            </a:r>
            <a:r>
              <a:rPr sz="3600" spc="-95" dirty="0"/>
              <a:t> </a:t>
            </a:r>
            <a:r>
              <a:rPr sz="3600" dirty="0"/>
              <a:t>zabave</a:t>
            </a:r>
            <a:r>
              <a:rPr sz="3600" spc="-80" dirty="0"/>
              <a:t> </a:t>
            </a:r>
            <a:r>
              <a:rPr sz="3600" dirty="0"/>
              <a:t>ili</a:t>
            </a:r>
            <a:r>
              <a:rPr sz="3600" spc="-80" dirty="0"/>
              <a:t> </a:t>
            </a:r>
            <a:r>
              <a:rPr sz="3600" spc="-10" dirty="0"/>
              <a:t>uzbuđenja</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5116829" y="5180787"/>
            <a:ext cx="1957705" cy="574040"/>
          </a:xfrm>
          <a:prstGeom prst="rect">
            <a:avLst/>
          </a:prstGeom>
        </p:spPr>
        <p:txBody>
          <a:bodyPr vert="horz" wrap="square" lIns="0" tIns="12700" rIns="0" bIns="0" rtlCol="0">
            <a:spAutoFit/>
          </a:bodyPr>
          <a:lstStyle/>
          <a:p>
            <a:pPr marL="12700">
              <a:lnSpc>
                <a:spcPct val="100000"/>
              </a:lnSpc>
              <a:spcBef>
                <a:spcPts val="100"/>
              </a:spcBef>
            </a:pPr>
            <a:r>
              <a:rPr sz="3600" spc="-10" dirty="0"/>
              <a:t>Depresija</a:t>
            </a:r>
            <a:endParaRPr sz="3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5295138" y="5180787"/>
            <a:ext cx="1601470" cy="574040"/>
          </a:xfrm>
          <a:prstGeom prst="rect">
            <a:avLst/>
          </a:prstGeom>
        </p:spPr>
        <p:txBody>
          <a:bodyPr vert="horz" wrap="square" lIns="0" tIns="12700" rIns="0" bIns="0" rtlCol="0">
            <a:spAutoFit/>
          </a:bodyPr>
          <a:lstStyle/>
          <a:p>
            <a:pPr marL="12700">
              <a:lnSpc>
                <a:spcPct val="100000"/>
              </a:lnSpc>
              <a:spcBef>
                <a:spcPts val="100"/>
              </a:spcBef>
            </a:pPr>
            <a:r>
              <a:rPr sz="3600" spc="-10" dirty="0"/>
              <a:t>Pobuna</a:t>
            </a:r>
            <a:endParaRPr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257680" y="4429125"/>
            <a:ext cx="5627370" cy="848360"/>
          </a:xfrm>
          <a:prstGeom prst="rect">
            <a:avLst/>
          </a:prstGeom>
        </p:spPr>
        <p:txBody>
          <a:bodyPr vert="horz" wrap="square" lIns="0" tIns="12700" rIns="0" bIns="0" rtlCol="0">
            <a:spAutoFit/>
          </a:bodyPr>
          <a:lstStyle/>
          <a:p>
            <a:pPr marL="12700">
              <a:lnSpc>
                <a:spcPct val="100000"/>
              </a:lnSpc>
              <a:spcBef>
                <a:spcPts val="100"/>
              </a:spcBef>
              <a:tabLst>
                <a:tab pos="1765935" algn="l"/>
                <a:tab pos="2527935" algn="l"/>
              </a:tabLst>
            </a:pPr>
            <a:r>
              <a:rPr spc="-20" dirty="0">
                <a:solidFill>
                  <a:srgbClr val="FFFFFF"/>
                </a:solidFill>
              </a:rPr>
              <a:t>Kako</a:t>
            </a:r>
            <a:r>
              <a:rPr dirty="0">
                <a:solidFill>
                  <a:srgbClr val="FFFFFF"/>
                </a:solidFill>
              </a:rPr>
              <a:t>	</a:t>
            </a:r>
            <a:r>
              <a:rPr spc="-25" dirty="0">
                <a:solidFill>
                  <a:srgbClr val="FFFFFF"/>
                </a:solidFill>
              </a:rPr>
              <a:t>to</a:t>
            </a:r>
            <a:r>
              <a:rPr dirty="0">
                <a:solidFill>
                  <a:srgbClr val="FFFFFF"/>
                </a:solidFill>
              </a:rPr>
              <a:t>	</a:t>
            </a:r>
            <a:r>
              <a:rPr spc="-10" dirty="0">
                <a:solidFill>
                  <a:srgbClr val="FFFFFF"/>
                </a:solidFill>
              </a:rPr>
              <a:t>pobijediti?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2984" y="1845564"/>
            <a:ext cx="135890" cy="3200400"/>
          </a:xfrm>
          <a:custGeom>
            <a:avLst/>
            <a:gdLst/>
            <a:ahLst/>
            <a:cxnLst/>
            <a:rect l="l" t="t" r="r" b="b"/>
            <a:pathLst>
              <a:path w="135890" h="3200400">
                <a:moveTo>
                  <a:pt x="0" y="3200400"/>
                </a:moveTo>
                <a:lnTo>
                  <a:pt x="135636" y="3200400"/>
                </a:lnTo>
                <a:lnTo>
                  <a:pt x="135636" y="0"/>
                </a:lnTo>
                <a:lnTo>
                  <a:pt x="0" y="0"/>
                </a:lnTo>
                <a:lnTo>
                  <a:pt x="0" y="3200400"/>
                </a:lnTo>
                <a:close/>
              </a:path>
            </a:pathLst>
          </a:custGeom>
          <a:solidFill>
            <a:srgbClr val="B71373"/>
          </a:solidFill>
        </p:spPr>
        <p:txBody>
          <a:bodyPr wrap="square" lIns="0" tIns="0" rIns="0" bIns="0" rtlCol="0"/>
          <a:lstStyle/>
          <a:p>
            <a:endParaRPr/>
          </a:p>
        </p:txBody>
      </p:sp>
      <p:grpSp>
        <p:nvGrpSpPr>
          <p:cNvPr id="3" name="object 3"/>
          <p:cNvGrpSpPr/>
          <p:nvPr/>
        </p:nvGrpSpPr>
        <p:grpSpPr>
          <a:xfrm>
            <a:off x="246888" y="0"/>
            <a:ext cx="11945620" cy="6858000"/>
            <a:chOff x="246888" y="0"/>
            <a:chExt cx="11945620" cy="6858000"/>
          </a:xfrm>
        </p:grpSpPr>
        <p:sp>
          <p:nvSpPr>
            <p:cNvPr id="4" name="object 4"/>
            <p:cNvSpPr/>
            <p:nvPr/>
          </p:nvSpPr>
          <p:spPr>
            <a:xfrm>
              <a:off x="7414259" y="0"/>
              <a:ext cx="4777740" cy="6858000"/>
            </a:xfrm>
            <a:custGeom>
              <a:avLst/>
              <a:gdLst/>
              <a:ahLst/>
              <a:cxnLst/>
              <a:rect l="l" t="t" r="r" b="b"/>
              <a:pathLst>
                <a:path w="4777740" h="6858000">
                  <a:moveTo>
                    <a:pt x="4777740" y="0"/>
                  </a:moveTo>
                  <a:lnTo>
                    <a:pt x="0" y="0"/>
                  </a:lnTo>
                  <a:lnTo>
                    <a:pt x="0" y="6858000"/>
                  </a:lnTo>
                  <a:lnTo>
                    <a:pt x="4777740" y="6858000"/>
                  </a:lnTo>
                  <a:lnTo>
                    <a:pt x="4777740"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246888" y="842759"/>
              <a:ext cx="11340084" cy="5483352"/>
            </a:xfrm>
            <a:prstGeom prst="rect">
              <a:avLst/>
            </a:prstGeom>
          </p:spPr>
        </p:pic>
        <p:sp>
          <p:nvSpPr>
            <p:cNvPr id="6" name="object 6"/>
            <p:cNvSpPr/>
            <p:nvPr/>
          </p:nvSpPr>
          <p:spPr>
            <a:xfrm>
              <a:off x="388620" y="858011"/>
              <a:ext cx="11066145" cy="5209540"/>
            </a:xfrm>
            <a:custGeom>
              <a:avLst/>
              <a:gdLst/>
              <a:ahLst/>
              <a:cxnLst/>
              <a:rect l="l" t="t" r="r" b="b"/>
              <a:pathLst>
                <a:path w="11066145" h="5209540">
                  <a:moveTo>
                    <a:pt x="11065764" y="0"/>
                  </a:moveTo>
                  <a:lnTo>
                    <a:pt x="0" y="0"/>
                  </a:lnTo>
                  <a:lnTo>
                    <a:pt x="0" y="5209032"/>
                  </a:lnTo>
                  <a:lnTo>
                    <a:pt x="11065764" y="5209032"/>
                  </a:lnTo>
                  <a:lnTo>
                    <a:pt x="11065764"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1066596" y="2954274"/>
            <a:ext cx="8781415" cy="1245235"/>
          </a:xfrm>
          <a:prstGeom prst="rect">
            <a:avLst/>
          </a:prstGeom>
        </p:spPr>
        <p:txBody>
          <a:bodyPr vert="horz" wrap="square" lIns="0" tIns="13335" rIns="0" bIns="0" rtlCol="0">
            <a:spAutoFit/>
          </a:bodyPr>
          <a:lstStyle/>
          <a:p>
            <a:pPr marL="12700">
              <a:lnSpc>
                <a:spcPct val="100000"/>
              </a:lnSpc>
              <a:spcBef>
                <a:spcPts val="105"/>
              </a:spcBef>
            </a:pPr>
            <a:r>
              <a:rPr sz="8000" dirty="0"/>
              <a:t>Planiranje</a:t>
            </a:r>
            <a:r>
              <a:rPr sz="8000" spc="-45" dirty="0"/>
              <a:t> </a:t>
            </a:r>
            <a:r>
              <a:rPr sz="8000" spc="-10" dirty="0"/>
              <a:t>vremena</a:t>
            </a:r>
            <a:endParaRPr sz="8000"/>
          </a:p>
        </p:txBody>
      </p:sp>
      <p:sp>
        <p:nvSpPr>
          <p:cNvPr id="8" name="object 8"/>
          <p:cNvSpPr/>
          <p:nvPr/>
        </p:nvSpPr>
        <p:spPr>
          <a:xfrm>
            <a:off x="0" y="1842516"/>
            <a:ext cx="152400" cy="3200400"/>
          </a:xfrm>
          <a:custGeom>
            <a:avLst/>
            <a:gdLst/>
            <a:ahLst/>
            <a:cxnLst/>
            <a:rect l="l" t="t" r="r" b="b"/>
            <a:pathLst>
              <a:path w="152400" h="3200400">
                <a:moveTo>
                  <a:pt x="152400" y="0"/>
                </a:moveTo>
                <a:lnTo>
                  <a:pt x="0" y="0"/>
                </a:lnTo>
                <a:lnTo>
                  <a:pt x="0" y="3200399"/>
                </a:lnTo>
                <a:lnTo>
                  <a:pt x="152400" y="3200399"/>
                </a:lnTo>
                <a:lnTo>
                  <a:pt x="152400" y="0"/>
                </a:lnTo>
                <a:close/>
              </a:path>
            </a:pathLst>
          </a:custGeom>
          <a:solidFill>
            <a:srgbClr val="B71373"/>
          </a:solid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542776" y="1997964"/>
            <a:ext cx="152400" cy="782320"/>
          </a:xfrm>
          <a:custGeom>
            <a:avLst/>
            <a:gdLst/>
            <a:ahLst/>
            <a:cxnLst/>
            <a:rect l="l" t="t" r="r" b="b"/>
            <a:pathLst>
              <a:path w="152400" h="782319">
                <a:moveTo>
                  <a:pt x="152400" y="0"/>
                </a:moveTo>
                <a:lnTo>
                  <a:pt x="0" y="0"/>
                </a:lnTo>
                <a:lnTo>
                  <a:pt x="0" y="781812"/>
                </a:lnTo>
                <a:lnTo>
                  <a:pt x="152400" y="781812"/>
                </a:lnTo>
                <a:lnTo>
                  <a:pt x="152400" y="0"/>
                </a:lnTo>
                <a:close/>
              </a:path>
            </a:pathLst>
          </a:custGeom>
          <a:solidFill>
            <a:srgbClr val="B71373"/>
          </a:solidFill>
        </p:spPr>
        <p:txBody>
          <a:bodyPr wrap="square" lIns="0" tIns="0" rIns="0" bIns="0" rtlCol="0"/>
          <a:lstStyle/>
          <a:p>
            <a:endParaRPr/>
          </a:p>
        </p:txBody>
      </p:sp>
      <p:grpSp>
        <p:nvGrpSpPr>
          <p:cNvPr id="3" name="object 3"/>
          <p:cNvGrpSpPr/>
          <p:nvPr/>
        </p:nvGrpSpPr>
        <p:grpSpPr>
          <a:xfrm>
            <a:off x="0" y="1999488"/>
            <a:ext cx="11515725" cy="4610100"/>
            <a:chOff x="0" y="1999488"/>
            <a:chExt cx="11515725" cy="4610100"/>
          </a:xfrm>
        </p:grpSpPr>
        <p:sp>
          <p:nvSpPr>
            <p:cNvPr id="4" name="object 4"/>
            <p:cNvSpPr/>
            <p:nvPr/>
          </p:nvSpPr>
          <p:spPr>
            <a:xfrm>
              <a:off x="0" y="1999488"/>
              <a:ext cx="11454765" cy="782320"/>
            </a:xfrm>
            <a:custGeom>
              <a:avLst/>
              <a:gdLst/>
              <a:ahLst/>
              <a:cxnLst/>
              <a:rect l="l" t="t" r="r" b="b"/>
              <a:pathLst>
                <a:path w="11454765" h="782319">
                  <a:moveTo>
                    <a:pt x="11454384" y="0"/>
                  </a:moveTo>
                  <a:lnTo>
                    <a:pt x="0" y="0"/>
                  </a:lnTo>
                  <a:lnTo>
                    <a:pt x="0" y="781812"/>
                  </a:lnTo>
                  <a:lnTo>
                    <a:pt x="11454384" y="781812"/>
                  </a:lnTo>
                  <a:lnTo>
                    <a:pt x="11454384"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0" y="2188451"/>
              <a:ext cx="11515344" cy="4421124"/>
            </a:xfrm>
            <a:prstGeom prst="rect">
              <a:avLst/>
            </a:prstGeom>
          </p:spPr>
        </p:pic>
        <p:sp>
          <p:nvSpPr>
            <p:cNvPr id="6" name="object 6"/>
            <p:cNvSpPr/>
            <p:nvPr/>
          </p:nvSpPr>
          <p:spPr>
            <a:xfrm>
              <a:off x="0" y="2203704"/>
              <a:ext cx="11383010" cy="4147185"/>
            </a:xfrm>
            <a:custGeom>
              <a:avLst/>
              <a:gdLst/>
              <a:ahLst/>
              <a:cxnLst/>
              <a:rect l="l" t="t" r="r" b="b"/>
              <a:pathLst>
                <a:path w="11383010" h="4147185">
                  <a:moveTo>
                    <a:pt x="11382756" y="0"/>
                  </a:moveTo>
                  <a:lnTo>
                    <a:pt x="0" y="0"/>
                  </a:lnTo>
                  <a:lnTo>
                    <a:pt x="0" y="4146804"/>
                  </a:lnTo>
                  <a:lnTo>
                    <a:pt x="11382756" y="4146804"/>
                  </a:lnTo>
                  <a:lnTo>
                    <a:pt x="11382756" y="0"/>
                  </a:lnTo>
                  <a:close/>
                </a:path>
              </a:pathLst>
            </a:custGeom>
            <a:solidFill>
              <a:srgbClr val="FFFFFF"/>
            </a:solidFill>
          </p:spPr>
          <p:txBody>
            <a:bodyPr wrap="square" lIns="0" tIns="0" rIns="0" bIns="0" rtlCol="0"/>
            <a:lstStyle/>
            <a:p>
              <a:endParaRPr/>
            </a:p>
          </p:txBody>
        </p:sp>
      </p:grpSp>
      <p:sp>
        <p:nvSpPr>
          <p:cNvPr id="7" name="object 7"/>
          <p:cNvSpPr txBox="1"/>
          <p:nvPr/>
        </p:nvSpPr>
        <p:spPr>
          <a:xfrm>
            <a:off x="872439" y="3928998"/>
            <a:ext cx="8108315" cy="1159510"/>
          </a:xfrm>
          <a:prstGeom prst="rect">
            <a:avLst/>
          </a:prstGeom>
        </p:spPr>
        <p:txBody>
          <a:bodyPr vert="horz" wrap="square" lIns="0" tIns="213360" rIns="0" bIns="0" rtlCol="0">
            <a:spAutoFit/>
          </a:bodyPr>
          <a:lstStyle/>
          <a:p>
            <a:pPr marL="12700">
              <a:lnSpc>
                <a:spcPct val="100000"/>
              </a:lnSpc>
              <a:spcBef>
                <a:spcPts val="1680"/>
              </a:spcBef>
            </a:pPr>
            <a:r>
              <a:rPr sz="2400" spc="-10" dirty="0">
                <a:latin typeface="Arial"/>
                <a:cs typeface="Arial"/>
              </a:rPr>
              <a:t>Većina</a:t>
            </a:r>
            <a:r>
              <a:rPr sz="2400" spc="-95" dirty="0">
                <a:latin typeface="Arial"/>
                <a:cs typeface="Arial"/>
              </a:rPr>
              <a:t> </a:t>
            </a:r>
            <a:r>
              <a:rPr sz="2400" dirty="0">
                <a:latin typeface="Arial"/>
                <a:cs typeface="Arial"/>
              </a:rPr>
              <a:t>studenata</a:t>
            </a:r>
            <a:r>
              <a:rPr sz="2400" spc="-114" dirty="0">
                <a:latin typeface="Arial"/>
                <a:cs typeface="Arial"/>
              </a:rPr>
              <a:t> </a:t>
            </a:r>
            <a:r>
              <a:rPr sz="2400" dirty="0">
                <a:latin typeface="Arial"/>
                <a:cs typeface="Arial"/>
              </a:rPr>
              <a:t>akademsko</a:t>
            </a:r>
            <a:r>
              <a:rPr sz="2400" spc="-100" dirty="0">
                <a:latin typeface="Arial"/>
                <a:cs typeface="Arial"/>
              </a:rPr>
              <a:t> </a:t>
            </a:r>
            <a:r>
              <a:rPr sz="2400" dirty="0">
                <a:latin typeface="Arial"/>
                <a:cs typeface="Arial"/>
              </a:rPr>
              <a:t>iskustvo</a:t>
            </a:r>
            <a:r>
              <a:rPr sz="2400" spc="-110" dirty="0">
                <a:latin typeface="Arial"/>
                <a:cs typeface="Arial"/>
              </a:rPr>
              <a:t> </a:t>
            </a:r>
            <a:r>
              <a:rPr sz="2400" dirty="0">
                <a:latin typeface="Arial"/>
                <a:cs typeface="Arial"/>
              </a:rPr>
              <a:t>smatra</a:t>
            </a:r>
            <a:r>
              <a:rPr sz="2400" spc="-110" dirty="0">
                <a:latin typeface="Arial"/>
                <a:cs typeface="Arial"/>
              </a:rPr>
              <a:t> </a:t>
            </a:r>
            <a:r>
              <a:rPr sz="2400" dirty="0">
                <a:latin typeface="Arial"/>
                <a:cs typeface="Arial"/>
              </a:rPr>
              <a:t>vrlo</a:t>
            </a:r>
            <a:r>
              <a:rPr sz="2400" spc="-120" dirty="0">
                <a:latin typeface="Arial"/>
                <a:cs typeface="Arial"/>
              </a:rPr>
              <a:t> </a:t>
            </a:r>
            <a:r>
              <a:rPr sz="2400" spc="-10" dirty="0">
                <a:latin typeface="Arial"/>
                <a:cs typeface="Arial"/>
              </a:rPr>
              <a:t>stresnim.</a:t>
            </a:r>
            <a:endParaRPr sz="2400">
              <a:latin typeface="Arial"/>
              <a:cs typeface="Arial"/>
            </a:endParaRPr>
          </a:p>
          <a:p>
            <a:pPr marR="109855" algn="r">
              <a:lnSpc>
                <a:spcPct val="100000"/>
              </a:lnSpc>
              <a:spcBef>
                <a:spcPts val="1585"/>
              </a:spcBef>
            </a:pPr>
            <a:r>
              <a:rPr sz="2400" dirty="0">
                <a:latin typeface="Arial"/>
                <a:cs typeface="Arial"/>
              </a:rPr>
              <a:t>~Hoff,</a:t>
            </a:r>
            <a:r>
              <a:rPr sz="2400" spc="-120" dirty="0">
                <a:latin typeface="Arial"/>
                <a:cs typeface="Arial"/>
              </a:rPr>
              <a:t> </a:t>
            </a:r>
            <a:r>
              <a:rPr sz="2400" spc="-20" dirty="0">
                <a:latin typeface="Arial"/>
                <a:cs typeface="Arial"/>
              </a:rPr>
              <a:t>1990</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prstGeom prst="rect">
            <a:avLst/>
          </a:prstGeom>
        </p:spPr>
        <p:txBody>
          <a:bodyPr vert="horz" wrap="square" lIns="0" tIns="427482" rIns="0" bIns="0" rtlCol="0">
            <a:spAutoFit/>
          </a:bodyPr>
          <a:lstStyle/>
          <a:p>
            <a:pPr marL="12700">
              <a:lnSpc>
                <a:spcPct val="100000"/>
              </a:lnSpc>
              <a:spcBef>
                <a:spcPts val="95"/>
              </a:spcBef>
            </a:pPr>
            <a:r>
              <a:rPr sz="4000" spc="-20" dirty="0"/>
              <a:t>Uvod</a:t>
            </a:r>
            <a:endParaRPr sz="4000"/>
          </a:p>
        </p:txBody>
      </p:sp>
      <p:grpSp>
        <p:nvGrpSpPr>
          <p:cNvPr id="4" name="object 4"/>
          <p:cNvGrpSpPr/>
          <p:nvPr/>
        </p:nvGrpSpPr>
        <p:grpSpPr>
          <a:xfrm>
            <a:off x="1138427" y="1964435"/>
            <a:ext cx="4728210" cy="3153410"/>
            <a:chOff x="1138427" y="1964435"/>
            <a:chExt cx="4728210" cy="3153410"/>
          </a:xfrm>
        </p:grpSpPr>
        <p:sp>
          <p:nvSpPr>
            <p:cNvPr id="5" name="object 5"/>
            <p:cNvSpPr/>
            <p:nvPr/>
          </p:nvSpPr>
          <p:spPr>
            <a:xfrm>
              <a:off x="1138427" y="1964435"/>
              <a:ext cx="4249420" cy="2697480"/>
            </a:xfrm>
            <a:custGeom>
              <a:avLst/>
              <a:gdLst/>
              <a:ahLst/>
              <a:cxnLst/>
              <a:rect l="l" t="t" r="r" b="b"/>
              <a:pathLst>
                <a:path w="4249420" h="2697479">
                  <a:moveTo>
                    <a:pt x="3979164" y="0"/>
                  </a:moveTo>
                  <a:lnTo>
                    <a:pt x="269747" y="0"/>
                  </a:lnTo>
                  <a:lnTo>
                    <a:pt x="221258" y="4346"/>
                  </a:lnTo>
                  <a:lnTo>
                    <a:pt x="175621" y="16876"/>
                  </a:lnTo>
                  <a:lnTo>
                    <a:pt x="133598" y="36829"/>
                  </a:lnTo>
                  <a:lnTo>
                    <a:pt x="95950" y="63443"/>
                  </a:lnTo>
                  <a:lnTo>
                    <a:pt x="63439" y="95955"/>
                  </a:lnTo>
                  <a:lnTo>
                    <a:pt x="36827" y="133603"/>
                  </a:lnTo>
                  <a:lnTo>
                    <a:pt x="16875" y="175626"/>
                  </a:lnTo>
                  <a:lnTo>
                    <a:pt x="4345" y="221262"/>
                  </a:lnTo>
                  <a:lnTo>
                    <a:pt x="0" y="269748"/>
                  </a:lnTo>
                  <a:lnTo>
                    <a:pt x="0" y="2427732"/>
                  </a:lnTo>
                  <a:lnTo>
                    <a:pt x="4345" y="2476217"/>
                  </a:lnTo>
                  <a:lnTo>
                    <a:pt x="16875" y="2521853"/>
                  </a:lnTo>
                  <a:lnTo>
                    <a:pt x="36827" y="2563875"/>
                  </a:lnTo>
                  <a:lnTo>
                    <a:pt x="63439" y="2601524"/>
                  </a:lnTo>
                  <a:lnTo>
                    <a:pt x="95950" y="2634036"/>
                  </a:lnTo>
                  <a:lnTo>
                    <a:pt x="133598" y="2660649"/>
                  </a:lnTo>
                  <a:lnTo>
                    <a:pt x="175621" y="2680603"/>
                  </a:lnTo>
                  <a:lnTo>
                    <a:pt x="221258" y="2693133"/>
                  </a:lnTo>
                  <a:lnTo>
                    <a:pt x="269747" y="2697480"/>
                  </a:lnTo>
                  <a:lnTo>
                    <a:pt x="3979164" y="2697480"/>
                  </a:lnTo>
                  <a:lnTo>
                    <a:pt x="4027649" y="2693133"/>
                  </a:lnTo>
                  <a:lnTo>
                    <a:pt x="4073285" y="2680603"/>
                  </a:lnTo>
                  <a:lnTo>
                    <a:pt x="4115307" y="2660650"/>
                  </a:lnTo>
                  <a:lnTo>
                    <a:pt x="4152956" y="2634036"/>
                  </a:lnTo>
                  <a:lnTo>
                    <a:pt x="4185468" y="2601524"/>
                  </a:lnTo>
                  <a:lnTo>
                    <a:pt x="4212082" y="2563876"/>
                  </a:lnTo>
                  <a:lnTo>
                    <a:pt x="4232035" y="2521853"/>
                  </a:lnTo>
                  <a:lnTo>
                    <a:pt x="4244565" y="2476217"/>
                  </a:lnTo>
                  <a:lnTo>
                    <a:pt x="4248912" y="2427732"/>
                  </a:lnTo>
                  <a:lnTo>
                    <a:pt x="4248912" y="269748"/>
                  </a:lnTo>
                  <a:lnTo>
                    <a:pt x="4244565" y="221262"/>
                  </a:lnTo>
                  <a:lnTo>
                    <a:pt x="4232035" y="175626"/>
                  </a:lnTo>
                  <a:lnTo>
                    <a:pt x="4212082" y="133604"/>
                  </a:lnTo>
                  <a:lnTo>
                    <a:pt x="4185468" y="95955"/>
                  </a:lnTo>
                  <a:lnTo>
                    <a:pt x="4152956" y="63443"/>
                  </a:lnTo>
                  <a:lnTo>
                    <a:pt x="4115308" y="36830"/>
                  </a:lnTo>
                  <a:lnTo>
                    <a:pt x="4073285" y="16876"/>
                  </a:lnTo>
                  <a:lnTo>
                    <a:pt x="4027649" y="4346"/>
                  </a:lnTo>
                  <a:lnTo>
                    <a:pt x="3979164" y="0"/>
                  </a:lnTo>
                  <a:close/>
                </a:path>
              </a:pathLst>
            </a:custGeom>
            <a:solidFill>
              <a:srgbClr val="CF41AC"/>
            </a:solidFill>
          </p:spPr>
          <p:txBody>
            <a:bodyPr wrap="square" lIns="0" tIns="0" rIns="0" bIns="0" rtlCol="0"/>
            <a:lstStyle/>
            <a:p>
              <a:endParaRPr/>
            </a:p>
          </p:txBody>
        </p:sp>
        <p:sp>
          <p:nvSpPr>
            <p:cNvPr id="6" name="object 6"/>
            <p:cNvSpPr/>
            <p:nvPr/>
          </p:nvSpPr>
          <p:spPr>
            <a:xfrm>
              <a:off x="1610868" y="2412491"/>
              <a:ext cx="4249420" cy="2699385"/>
            </a:xfrm>
            <a:custGeom>
              <a:avLst/>
              <a:gdLst/>
              <a:ahLst/>
              <a:cxnLst/>
              <a:rect l="l" t="t" r="r" b="b"/>
              <a:pathLst>
                <a:path w="4249420" h="2699385">
                  <a:moveTo>
                    <a:pt x="3979036" y="0"/>
                  </a:moveTo>
                  <a:lnTo>
                    <a:pt x="269875" y="0"/>
                  </a:lnTo>
                  <a:lnTo>
                    <a:pt x="221351" y="4346"/>
                  </a:lnTo>
                  <a:lnTo>
                    <a:pt x="175686" y="16878"/>
                  </a:lnTo>
                  <a:lnTo>
                    <a:pt x="133641" y="36834"/>
                  </a:lnTo>
                  <a:lnTo>
                    <a:pt x="95977" y="63454"/>
                  </a:lnTo>
                  <a:lnTo>
                    <a:pt x="63454" y="95977"/>
                  </a:lnTo>
                  <a:lnTo>
                    <a:pt x="36834" y="133641"/>
                  </a:lnTo>
                  <a:lnTo>
                    <a:pt x="16878" y="175686"/>
                  </a:lnTo>
                  <a:lnTo>
                    <a:pt x="4346" y="221351"/>
                  </a:lnTo>
                  <a:lnTo>
                    <a:pt x="0" y="269875"/>
                  </a:lnTo>
                  <a:lnTo>
                    <a:pt x="0" y="2429002"/>
                  </a:lnTo>
                  <a:lnTo>
                    <a:pt x="4346" y="2477529"/>
                  </a:lnTo>
                  <a:lnTo>
                    <a:pt x="16878" y="2523206"/>
                  </a:lnTo>
                  <a:lnTo>
                    <a:pt x="36834" y="2565268"/>
                  </a:lnTo>
                  <a:lnTo>
                    <a:pt x="63454" y="2602952"/>
                  </a:lnTo>
                  <a:lnTo>
                    <a:pt x="95977" y="2635496"/>
                  </a:lnTo>
                  <a:lnTo>
                    <a:pt x="133641" y="2662136"/>
                  </a:lnTo>
                  <a:lnTo>
                    <a:pt x="175686" y="2682109"/>
                  </a:lnTo>
                  <a:lnTo>
                    <a:pt x="221351" y="2694653"/>
                  </a:lnTo>
                  <a:lnTo>
                    <a:pt x="269875" y="2699004"/>
                  </a:lnTo>
                  <a:lnTo>
                    <a:pt x="3979036" y="2699004"/>
                  </a:lnTo>
                  <a:lnTo>
                    <a:pt x="4027560" y="2694653"/>
                  </a:lnTo>
                  <a:lnTo>
                    <a:pt x="4073225" y="2682109"/>
                  </a:lnTo>
                  <a:lnTo>
                    <a:pt x="4115270" y="2662136"/>
                  </a:lnTo>
                  <a:lnTo>
                    <a:pt x="4152934" y="2635496"/>
                  </a:lnTo>
                  <a:lnTo>
                    <a:pt x="4185457" y="2602952"/>
                  </a:lnTo>
                  <a:lnTo>
                    <a:pt x="4212077" y="2565268"/>
                  </a:lnTo>
                  <a:lnTo>
                    <a:pt x="4232033" y="2523206"/>
                  </a:lnTo>
                  <a:lnTo>
                    <a:pt x="4244565" y="2477529"/>
                  </a:lnTo>
                  <a:lnTo>
                    <a:pt x="4248911" y="2429002"/>
                  </a:lnTo>
                  <a:lnTo>
                    <a:pt x="4248911" y="269875"/>
                  </a:lnTo>
                  <a:lnTo>
                    <a:pt x="4244565" y="221351"/>
                  </a:lnTo>
                  <a:lnTo>
                    <a:pt x="4232033" y="175686"/>
                  </a:lnTo>
                  <a:lnTo>
                    <a:pt x="4212077" y="133641"/>
                  </a:lnTo>
                  <a:lnTo>
                    <a:pt x="4185457" y="95977"/>
                  </a:lnTo>
                  <a:lnTo>
                    <a:pt x="4152934" y="63454"/>
                  </a:lnTo>
                  <a:lnTo>
                    <a:pt x="4115270" y="36834"/>
                  </a:lnTo>
                  <a:lnTo>
                    <a:pt x="4073225" y="16878"/>
                  </a:lnTo>
                  <a:lnTo>
                    <a:pt x="4027560" y="4346"/>
                  </a:lnTo>
                  <a:lnTo>
                    <a:pt x="3979036"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1610868" y="2412491"/>
              <a:ext cx="4249420" cy="2699385"/>
            </a:xfrm>
            <a:custGeom>
              <a:avLst/>
              <a:gdLst/>
              <a:ahLst/>
              <a:cxnLst/>
              <a:rect l="l" t="t" r="r" b="b"/>
              <a:pathLst>
                <a:path w="4249420" h="2699385">
                  <a:moveTo>
                    <a:pt x="0" y="269875"/>
                  </a:moveTo>
                  <a:lnTo>
                    <a:pt x="4346" y="221351"/>
                  </a:lnTo>
                  <a:lnTo>
                    <a:pt x="16878" y="175686"/>
                  </a:lnTo>
                  <a:lnTo>
                    <a:pt x="36834" y="133641"/>
                  </a:lnTo>
                  <a:lnTo>
                    <a:pt x="63454" y="95977"/>
                  </a:lnTo>
                  <a:lnTo>
                    <a:pt x="95977" y="63454"/>
                  </a:lnTo>
                  <a:lnTo>
                    <a:pt x="133641" y="36834"/>
                  </a:lnTo>
                  <a:lnTo>
                    <a:pt x="175686" y="16878"/>
                  </a:lnTo>
                  <a:lnTo>
                    <a:pt x="221351" y="4346"/>
                  </a:lnTo>
                  <a:lnTo>
                    <a:pt x="269875" y="0"/>
                  </a:lnTo>
                  <a:lnTo>
                    <a:pt x="3979036" y="0"/>
                  </a:lnTo>
                  <a:lnTo>
                    <a:pt x="4027560" y="4346"/>
                  </a:lnTo>
                  <a:lnTo>
                    <a:pt x="4073225" y="16878"/>
                  </a:lnTo>
                  <a:lnTo>
                    <a:pt x="4115270" y="36834"/>
                  </a:lnTo>
                  <a:lnTo>
                    <a:pt x="4152934" y="63454"/>
                  </a:lnTo>
                  <a:lnTo>
                    <a:pt x="4185457" y="95977"/>
                  </a:lnTo>
                  <a:lnTo>
                    <a:pt x="4212077" y="133641"/>
                  </a:lnTo>
                  <a:lnTo>
                    <a:pt x="4232033" y="175686"/>
                  </a:lnTo>
                  <a:lnTo>
                    <a:pt x="4244565" y="221351"/>
                  </a:lnTo>
                  <a:lnTo>
                    <a:pt x="4248911" y="269875"/>
                  </a:lnTo>
                  <a:lnTo>
                    <a:pt x="4248911" y="2429002"/>
                  </a:lnTo>
                  <a:lnTo>
                    <a:pt x="4244565" y="2477529"/>
                  </a:lnTo>
                  <a:lnTo>
                    <a:pt x="4232033" y="2523206"/>
                  </a:lnTo>
                  <a:lnTo>
                    <a:pt x="4212077" y="2565268"/>
                  </a:lnTo>
                  <a:lnTo>
                    <a:pt x="4185457" y="2602952"/>
                  </a:lnTo>
                  <a:lnTo>
                    <a:pt x="4152934" y="2635496"/>
                  </a:lnTo>
                  <a:lnTo>
                    <a:pt x="4115270" y="2662136"/>
                  </a:lnTo>
                  <a:lnTo>
                    <a:pt x="4073225" y="2682109"/>
                  </a:lnTo>
                  <a:lnTo>
                    <a:pt x="4027560" y="2694653"/>
                  </a:lnTo>
                  <a:lnTo>
                    <a:pt x="3979036" y="2699004"/>
                  </a:lnTo>
                  <a:lnTo>
                    <a:pt x="269875" y="2699004"/>
                  </a:lnTo>
                  <a:lnTo>
                    <a:pt x="221351" y="2694653"/>
                  </a:lnTo>
                  <a:lnTo>
                    <a:pt x="175686" y="2682109"/>
                  </a:lnTo>
                  <a:lnTo>
                    <a:pt x="133641" y="2662136"/>
                  </a:lnTo>
                  <a:lnTo>
                    <a:pt x="95977" y="2635496"/>
                  </a:lnTo>
                  <a:lnTo>
                    <a:pt x="63454" y="2602952"/>
                  </a:lnTo>
                  <a:lnTo>
                    <a:pt x="36834" y="2565268"/>
                  </a:lnTo>
                  <a:lnTo>
                    <a:pt x="16878" y="2523206"/>
                  </a:lnTo>
                  <a:lnTo>
                    <a:pt x="4346" y="2477529"/>
                  </a:lnTo>
                  <a:lnTo>
                    <a:pt x="0" y="2429002"/>
                  </a:lnTo>
                  <a:lnTo>
                    <a:pt x="0" y="269875"/>
                  </a:lnTo>
                  <a:close/>
                </a:path>
              </a:pathLst>
            </a:custGeom>
            <a:ln w="12700">
              <a:solidFill>
                <a:srgbClr val="CF41AC"/>
              </a:solidFill>
            </a:ln>
          </p:spPr>
          <p:txBody>
            <a:bodyPr wrap="square" lIns="0" tIns="0" rIns="0" bIns="0" rtlCol="0"/>
            <a:lstStyle/>
            <a:p>
              <a:endParaRPr/>
            </a:p>
          </p:txBody>
        </p:sp>
      </p:grpSp>
      <p:sp>
        <p:nvSpPr>
          <p:cNvPr id="8" name="object 8"/>
          <p:cNvSpPr txBox="1"/>
          <p:nvPr/>
        </p:nvSpPr>
        <p:spPr>
          <a:xfrm>
            <a:off x="2119122" y="3045968"/>
            <a:ext cx="3233420" cy="1355090"/>
          </a:xfrm>
          <a:prstGeom prst="rect">
            <a:avLst/>
          </a:prstGeom>
        </p:spPr>
        <p:txBody>
          <a:bodyPr vert="horz" wrap="square" lIns="0" tIns="83185" rIns="0" bIns="0" rtlCol="0">
            <a:spAutoFit/>
          </a:bodyPr>
          <a:lstStyle/>
          <a:p>
            <a:pPr marL="12700" marR="5080" algn="ctr">
              <a:lnSpc>
                <a:spcPts val="3310"/>
              </a:lnSpc>
              <a:spcBef>
                <a:spcPts val="655"/>
              </a:spcBef>
            </a:pPr>
            <a:r>
              <a:rPr sz="3200" dirty="0">
                <a:latin typeface="Arial"/>
                <a:cs typeface="Arial"/>
              </a:rPr>
              <a:t>Osobe</a:t>
            </a:r>
            <a:r>
              <a:rPr sz="3200" spc="-20" dirty="0">
                <a:latin typeface="Arial"/>
                <a:cs typeface="Arial"/>
              </a:rPr>
              <a:t> </a:t>
            </a:r>
            <a:r>
              <a:rPr sz="3200" dirty="0">
                <a:latin typeface="Arial"/>
                <a:cs typeface="Arial"/>
              </a:rPr>
              <a:t>s</a:t>
            </a:r>
            <a:r>
              <a:rPr sz="3200" spc="-10" dirty="0">
                <a:latin typeface="Arial"/>
                <a:cs typeface="Arial"/>
              </a:rPr>
              <a:t> vanjskim (eksternalni) </a:t>
            </a:r>
            <a:r>
              <a:rPr sz="3200" dirty="0">
                <a:latin typeface="Arial"/>
                <a:cs typeface="Arial"/>
              </a:rPr>
              <a:t>lokusom</a:t>
            </a:r>
            <a:r>
              <a:rPr sz="3200" spc="-45" dirty="0">
                <a:latin typeface="Arial"/>
                <a:cs typeface="Arial"/>
              </a:rPr>
              <a:t> </a:t>
            </a:r>
            <a:r>
              <a:rPr sz="3200" spc="-10" dirty="0">
                <a:latin typeface="Arial"/>
                <a:cs typeface="Arial"/>
              </a:rPr>
              <a:t>kontrole</a:t>
            </a:r>
            <a:endParaRPr sz="3200">
              <a:latin typeface="Arial"/>
              <a:cs typeface="Arial"/>
            </a:endParaRPr>
          </a:p>
        </p:txBody>
      </p:sp>
      <p:grpSp>
        <p:nvGrpSpPr>
          <p:cNvPr id="9" name="object 9"/>
          <p:cNvGrpSpPr/>
          <p:nvPr/>
        </p:nvGrpSpPr>
        <p:grpSpPr>
          <a:xfrm>
            <a:off x="6332220" y="1964435"/>
            <a:ext cx="4728210" cy="3153410"/>
            <a:chOff x="6332220" y="1964435"/>
            <a:chExt cx="4728210" cy="3153410"/>
          </a:xfrm>
        </p:grpSpPr>
        <p:sp>
          <p:nvSpPr>
            <p:cNvPr id="10" name="object 10"/>
            <p:cNvSpPr/>
            <p:nvPr/>
          </p:nvSpPr>
          <p:spPr>
            <a:xfrm>
              <a:off x="6332220" y="1964435"/>
              <a:ext cx="4249420" cy="2697480"/>
            </a:xfrm>
            <a:custGeom>
              <a:avLst/>
              <a:gdLst/>
              <a:ahLst/>
              <a:cxnLst/>
              <a:rect l="l" t="t" r="r" b="b"/>
              <a:pathLst>
                <a:path w="4249420" h="2697479">
                  <a:moveTo>
                    <a:pt x="3979163" y="0"/>
                  </a:moveTo>
                  <a:lnTo>
                    <a:pt x="269748" y="0"/>
                  </a:lnTo>
                  <a:lnTo>
                    <a:pt x="221262" y="4346"/>
                  </a:lnTo>
                  <a:lnTo>
                    <a:pt x="175626" y="16876"/>
                  </a:lnTo>
                  <a:lnTo>
                    <a:pt x="133604" y="36829"/>
                  </a:lnTo>
                  <a:lnTo>
                    <a:pt x="95955" y="63443"/>
                  </a:lnTo>
                  <a:lnTo>
                    <a:pt x="63443" y="95955"/>
                  </a:lnTo>
                  <a:lnTo>
                    <a:pt x="36830" y="133603"/>
                  </a:lnTo>
                  <a:lnTo>
                    <a:pt x="16876" y="175626"/>
                  </a:lnTo>
                  <a:lnTo>
                    <a:pt x="4346" y="221262"/>
                  </a:lnTo>
                  <a:lnTo>
                    <a:pt x="0" y="269748"/>
                  </a:lnTo>
                  <a:lnTo>
                    <a:pt x="0" y="2427732"/>
                  </a:lnTo>
                  <a:lnTo>
                    <a:pt x="4346" y="2476217"/>
                  </a:lnTo>
                  <a:lnTo>
                    <a:pt x="16876" y="2521853"/>
                  </a:lnTo>
                  <a:lnTo>
                    <a:pt x="36829" y="2563875"/>
                  </a:lnTo>
                  <a:lnTo>
                    <a:pt x="63443" y="2601524"/>
                  </a:lnTo>
                  <a:lnTo>
                    <a:pt x="95955" y="2634036"/>
                  </a:lnTo>
                  <a:lnTo>
                    <a:pt x="133603" y="2660649"/>
                  </a:lnTo>
                  <a:lnTo>
                    <a:pt x="175626" y="2680603"/>
                  </a:lnTo>
                  <a:lnTo>
                    <a:pt x="221262" y="2693133"/>
                  </a:lnTo>
                  <a:lnTo>
                    <a:pt x="269748" y="2697480"/>
                  </a:lnTo>
                  <a:lnTo>
                    <a:pt x="3979163" y="2697480"/>
                  </a:lnTo>
                  <a:lnTo>
                    <a:pt x="4027649" y="2693133"/>
                  </a:lnTo>
                  <a:lnTo>
                    <a:pt x="4073285" y="2680603"/>
                  </a:lnTo>
                  <a:lnTo>
                    <a:pt x="4115308" y="2660650"/>
                  </a:lnTo>
                  <a:lnTo>
                    <a:pt x="4152956" y="2634036"/>
                  </a:lnTo>
                  <a:lnTo>
                    <a:pt x="4185468" y="2601524"/>
                  </a:lnTo>
                  <a:lnTo>
                    <a:pt x="4212082" y="2563876"/>
                  </a:lnTo>
                  <a:lnTo>
                    <a:pt x="4232035" y="2521853"/>
                  </a:lnTo>
                  <a:lnTo>
                    <a:pt x="4244565" y="2476217"/>
                  </a:lnTo>
                  <a:lnTo>
                    <a:pt x="4248911" y="2427732"/>
                  </a:lnTo>
                  <a:lnTo>
                    <a:pt x="4248911" y="269748"/>
                  </a:lnTo>
                  <a:lnTo>
                    <a:pt x="4244565" y="221262"/>
                  </a:lnTo>
                  <a:lnTo>
                    <a:pt x="4232035" y="175626"/>
                  </a:lnTo>
                  <a:lnTo>
                    <a:pt x="4212081" y="133604"/>
                  </a:lnTo>
                  <a:lnTo>
                    <a:pt x="4185468" y="95955"/>
                  </a:lnTo>
                  <a:lnTo>
                    <a:pt x="4152956" y="63443"/>
                  </a:lnTo>
                  <a:lnTo>
                    <a:pt x="4115307" y="36830"/>
                  </a:lnTo>
                  <a:lnTo>
                    <a:pt x="4073285" y="16876"/>
                  </a:lnTo>
                  <a:lnTo>
                    <a:pt x="4027649" y="4346"/>
                  </a:lnTo>
                  <a:lnTo>
                    <a:pt x="3979163" y="0"/>
                  </a:lnTo>
                  <a:close/>
                </a:path>
              </a:pathLst>
            </a:custGeom>
            <a:solidFill>
              <a:srgbClr val="CF41AC"/>
            </a:solidFill>
          </p:spPr>
          <p:txBody>
            <a:bodyPr wrap="square" lIns="0" tIns="0" rIns="0" bIns="0" rtlCol="0"/>
            <a:lstStyle/>
            <a:p>
              <a:endParaRPr/>
            </a:p>
          </p:txBody>
        </p:sp>
        <p:sp>
          <p:nvSpPr>
            <p:cNvPr id="11" name="object 11"/>
            <p:cNvSpPr/>
            <p:nvPr/>
          </p:nvSpPr>
          <p:spPr>
            <a:xfrm>
              <a:off x="6804660" y="2412491"/>
              <a:ext cx="4249420" cy="2699385"/>
            </a:xfrm>
            <a:custGeom>
              <a:avLst/>
              <a:gdLst/>
              <a:ahLst/>
              <a:cxnLst/>
              <a:rect l="l" t="t" r="r" b="b"/>
              <a:pathLst>
                <a:path w="4249420" h="2699385">
                  <a:moveTo>
                    <a:pt x="3979037" y="0"/>
                  </a:moveTo>
                  <a:lnTo>
                    <a:pt x="269875" y="0"/>
                  </a:lnTo>
                  <a:lnTo>
                    <a:pt x="221351" y="4346"/>
                  </a:lnTo>
                  <a:lnTo>
                    <a:pt x="175686" y="16878"/>
                  </a:lnTo>
                  <a:lnTo>
                    <a:pt x="133641" y="36834"/>
                  </a:lnTo>
                  <a:lnTo>
                    <a:pt x="95977" y="63454"/>
                  </a:lnTo>
                  <a:lnTo>
                    <a:pt x="63454" y="95977"/>
                  </a:lnTo>
                  <a:lnTo>
                    <a:pt x="36834" y="133641"/>
                  </a:lnTo>
                  <a:lnTo>
                    <a:pt x="16878" y="175686"/>
                  </a:lnTo>
                  <a:lnTo>
                    <a:pt x="4346" y="221351"/>
                  </a:lnTo>
                  <a:lnTo>
                    <a:pt x="0" y="269875"/>
                  </a:lnTo>
                  <a:lnTo>
                    <a:pt x="0" y="2429002"/>
                  </a:lnTo>
                  <a:lnTo>
                    <a:pt x="4346" y="2477529"/>
                  </a:lnTo>
                  <a:lnTo>
                    <a:pt x="16878" y="2523206"/>
                  </a:lnTo>
                  <a:lnTo>
                    <a:pt x="36834" y="2565268"/>
                  </a:lnTo>
                  <a:lnTo>
                    <a:pt x="63454" y="2602952"/>
                  </a:lnTo>
                  <a:lnTo>
                    <a:pt x="95977" y="2635496"/>
                  </a:lnTo>
                  <a:lnTo>
                    <a:pt x="133641" y="2662136"/>
                  </a:lnTo>
                  <a:lnTo>
                    <a:pt x="175686" y="2682109"/>
                  </a:lnTo>
                  <a:lnTo>
                    <a:pt x="221351" y="2694653"/>
                  </a:lnTo>
                  <a:lnTo>
                    <a:pt x="269875" y="2699004"/>
                  </a:lnTo>
                  <a:lnTo>
                    <a:pt x="3979037" y="2699004"/>
                  </a:lnTo>
                  <a:lnTo>
                    <a:pt x="4027560" y="2694653"/>
                  </a:lnTo>
                  <a:lnTo>
                    <a:pt x="4073225" y="2682109"/>
                  </a:lnTo>
                  <a:lnTo>
                    <a:pt x="4115270" y="2662136"/>
                  </a:lnTo>
                  <a:lnTo>
                    <a:pt x="4152934" y="2635496"/>
                  </a:lnTo>
                  <a:lnTo>
                    <a:pt x="4185457" y="2602952"/>
                  </a:lnTo>
                  <a:lnTo>
                    <a:pt x="4212077" y="2565268"/>
                  </a:lnTo>
                  <a:lnTo>
                    <a:pt x="4232033" y="2523206"/>
                  </a:lnTo>
                  <a:lnTo>
                    <a:pt x="4244565" y="2477529"/>
                  </a:lnTo>
                  <a:lnTo>
                    <a:pt x="4248912" y="2429002"/>
                  </a:lnTo>
                  <a:lnTo>
                    <a:pt x="4248912" y="269875"/>
                  </a:lnTo>
                  <a:lnTo>
                    <a:pt x="4244565" y="221351"/>
                  </a:lnTo>
                  <a:lnTo>
                    <a:pt x="4232033" y="175686"/>
                  </a:lnTo>
                  <a:lnTo>
                    <a:pt x="4212077" y="133641"/>
                  </a:lnTo>
                  <a:lnTo>
                    <a:pt x="4185457" y="95977"/>
                  </a:lnTo>
                  <a:lnTo>
                    <a:pt x="4152934" y="63454"/>
                  </a:lnTo>
                  <a:lnTo>
                    <a:pt x="4115270" y="36834"/>
                  </a:lnTo>
                  <a:lnTo>
                    <a:pt x="4073225" y="16878"/>
                  </a:lnTo>
                  <a:lnTo>
                    <a:pt x="4027560" y="4346"/>
                  </a:lnTo>
                  <a:lnTo>
                    <a:pt x="3979037"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6804660" y="2412491"/>
              <a:ext cx="4249420" cy="2699385"/>
            </a:xfrm>
            <a:custGeom>
              <a:avLst/>
              <a:gdLst/>
              <a:ahLst/>
              <a:cxnLst/>
              <a:rect l="l" t="t" r="r" b="b"/>
              <a:pathLst>
                <a:path w="4249420" h="2699385">
                  <a:moveTo>
                    <a:pt x="0" y="269875"/>
                  </a:moveTo>
                  <a:lnTo>
                    <a:pt x="4346" y="221351"/>
                  </a:lnTo>
                  <a:lnTo>
                    <a:pt x="16878" y="175686"/>
                  </a:lnTo>
                  <a:lnTo>
                    <a:pt x="36834" y="133641"/>
                  </a:lnTo>
                  <a:lnTo>
                    <a:pt x="63454" y="95977"/>
                  </a:lnTo>
                  <a:lnTo>
                    <a:pt x="95977" y="63454"/>
                  </a:lnTo>
                  <a:lnTo>
                    <a:pt x="133641" y="36834"/>
                  </a:lnTo>
                  <a:lnTo>
                    <a:pt x="175686" y="16878"/>
                  </a:lnTo>
                  <a:lnTo>
                    <a:pt x="221351" y="4346"/>
                  </a:lnTo>
                  <a:lnTo>
                    <a:pt x="269875" y="0"/>
                  </a:lnTo>
                  <a:lnTo>
                    <a:pt x="3979037" y="0"/>
                  </a:lnTo>
                  <a:lnTo>
                    <a:pt x="4027560" y="4346"/>
                  </a:lnTo>
                  <a:lnTo>
                    <a:pt x="4073225" y="16878"/>
                  </a:lnTo>
                  <a:lnTo>
                    <a:pt x="4115270" y="36834"/>
                  </a:lnTo>
                  <a:lnTo>
                    <a:pt x="4152934" y="63454"/>
                  </a:lnTo>
                  <a:lnTo>
                    <a:pt x="4185457" y="95977"/>
                  </a:lnTo>
                  <a:lnTo>
                    <a:pt x="4212077" y="133641"/>
                  </a:lnTo>
                  <a:lnTo>
                    <a:pt x="4232033" y="175686"/>
                  </a:lnTo>
                  <a:lnTo>
                    <a:pt x="4244565" y="221351"/>
                  </a:lnTo>
                  <a:lnTo>
                    <a:pt x="4248912" y="269875"/>
                  </a:lnTo>
                  <a:lnTo>
                    <a:pt x="4248912" y="2429002"/>
                  </a:lnTo>
                  <a:lnTo>
                    <a:pt x="4244565" y="2477529"/>
                  </a:lnTo>
                  <a:lnTo>
                    <a:pt x="4232033" y="2523206"/>
                  </a:lnTo>
                  <a:lnTo>
                    <a:pt x="4212077" y="2565268"/>
                  </a:lnTo>
                  <a:lnTo>
                    <a:pt x="4185457" y="2602952"/>
                  </a:lnTo>
                  <a:lnTo>
                    <a:pt x="4152934" y="2635496"/>
                  </a:lnTo>
                  <a:lnTo>
                    <a:pt x="4115270" y="2662136"/>
                  </a:lnTo>
                  <a:lnTo>
                    <a:pt x="4073225" y="2682109"/>
                  </a:lnTo>
                  <a:lnTo>
                    <a:pt x="4027560" y="2694653"/>
                  </a:lnTo>
                  <a:lnTo>
                    <a:pt x="3979037" y="2699004"/>
                  </a:lnTo>
                  <a:lnTo>
                    <a:pt x="269875" y="2699004"/>
                  </a:lnTo>
                  <a:lnTo>
                    <a:pt x="221351" y="2694653"/>
                  </a:lnTo>
                  <a:lnTo>
                    <a:pt x="175686" y="2682109"/>
                  </a:lnTo>
                  <a:lnTo>
                    <a:pt x="133641" y="2662136"/>
                  </a:lnTo>
                  <a:lnTo>
                    <a:pt x="95977" y="2635496"/>
                  </a:lnTo>
                  <a:lnTo>
                    <a:pt x="63454" y="2602952"/>
                  </a:lnTo>
                  <a:lnTo>
                    <a:pt x="36834" y="2565268"/>
                  </a:lnTo>
                  <a:lnTo>
                    <a:pt x="16878" y="2523206"/>
                  </a:lnTo>
                  <a:lnTo>
                    <a:pt x="4346" y="2477529"/>
                  </a:lnTo>
                  <a:lnTo>
                    <a:pt x="0" y="2429002"/>
                  </a:lnTo>
                  <a:lnTo>
                    <a:pt x="0" y="269875"/>
                  </a:lnTo>
                  <a:close/>
                </a:path>
              </a:pathLst>
            </a:custGeom>
            <a:ln w="12700">
              <a:solidFill>
                <a:srgbClr val="CF41AC"/>
              </a:solidFill>
            </a:ln>
          </p:spPr>
          <p:txBody>
            <a:bodyPr wrap="square" lIns="0" tIns="0" rIns="0" bIns="0" rtlCol="0"/>
            <a:lstStyle/>
            <a:p>
              <a:endParaRPr/>
            </a:p>
          </p:txBody>
        </p:sp>
      </p:grpSp>
      <p:sp>
        <p:nvSpPr>
          <p:cNvPr id="13" name="object 13"/>
          <p:cNvSpPr txBox="1"/>
          <p:nvPr/>
        </p:nvSpPr>
        <p:spPr>
          <a:xfrm>
            <a:off x="6996430" y="2625344"/>
            <a:ext cx="3867785" cy="2196465"/>
          </a:xfrm>
          <a:prstGeom prst="rect">
            <a:avLst/>
          </a:prstGeom>
        </p:spPr>
        <p:txBody>
          <a:bodyPr vert="horz" wrap="square" lIns="0" tIns="80010" rIns="0" bIns="0" rtlCol="0">
            <a:spAutoFit/>
          </a:bodyPr>
          <a:lstStyle/>
          <a:p>
            <a:pPr marL="12700" marR="5080" indent="-635" algn="ctr">
              <a:lnSpc>
                <a:spcPct val="86300"/>
              </a:lnSpc>
              <a:spcBef>
                <a:spcPts val="630"/>
              </a:spcBef>
            </a:pPr>
            <a:r>
              <a:rPr sz="3200" dirty="0">
                <a:latin typeface="Arial"/>
                <a:cs typeface="Arial"/>
              </a:rPr>
              <a:t>Uzroke</a:t>
            </a:r>
            <a:r>
              <a:rPr sz="3200" spc="-25" dirty="0">
                <a:latin typeface="Arial"/>
                <a:cs typeface="Arial"/>
              </a:rPr>
              <a:t> </a:t>
            </a:r>
            <a:r>
              <a:rPr sz="3200" spc="-10" dirty="0">
                <a:latin typeface="Arial"/>
                <a:cs typeface="Arial"/>
              </a:rPr>
              <a:t>događaja </a:t>
            </a:r>
            <a:r>
              <a:rPr sz="3200" dirty="0">
                <a:latin typeface="Arial"/>
                <a:cs typeface="Arial"/>
              </a:rPr>
              <a:t>pronalaze</a:t>
            </a:r>
            <a:r>
              <a:rPr sz="3200" spc="-45" dirty="0">
                <a:latin typeface="Arial"/>
                <a:cs typeface="Arial"/>
              </a:rPr>
              <a:t> </a:t>
            </a:r>
            <a:r>
              <a:rPr sz="3200" dirty="0">
                <a:latin typeface="Arial"/>
                <a:cs typeface="Arial"/>
              </a:rPr>
              <a:t>izvan</a:t>
            </a:r>
            <a:r>
              <a:rPr sz="3200" spc="-35" dirty="0">
                <a:latin typeface="Arial"/>
                <a:cs typeface="Arial"/>
              </a:rPr>
              <a:t> </a:t>
            </a:r>
            <a:r>
              <a:rPr sz="3200" spc="-20" dirty="0">
                <a:latin typeface="Arial"/>
                <a:cs typeface="Arial"/>
              </a:rPr>
              <a:t>sebe </a:t>
            </a:r>
            <a:r>
              <a:rPr sz="3200" dirty="0">
                <a:latin typeface="Arial"/>
                <a:cs typeface="Arial"/>
              </a:rPr>
              <a:t>samih</a:t>
            </a:r>
            <a:r>
              <a:rPr sz="3200" spc="-30" dirty="0">
                <a:latin typeface="Arial"/>
                <a:cs typeface="Arial"/>
              </a:rPr>
              <a:t> </a:t>
            </a:r>
            <a:r>
              <a:rPr sz="3200" dirty="0">
                <a:latin typeface="Arial"/>
                <a:cs typeface="Arial"/>
              </a:rPr>
              <a:t>–</a:t>
            </a:r>
            <a:r>
              <a:rPr sz="3200" spc="-20" dirty="0">
                <a:latin typeface="Arial"/>
                <a:cs typeface="Arial"/>
              </a:rPr>
              <a:t> </a:t>
            </a:r>
            <a:r>
              <a:rPr sz="3200" dirty="0">
                <a:latin typeface="Arial"/>
                <a:cs typeface="Arial"/>
              </a:rPr>
              <a:t>loša</a:t>
            </a:r>
            <a:r>
              <a:rPr sz="3200" spc="-20" dirty="0">
                <a:latin typeface="Arial"/>
                <a:cs typeface="Arial"/>
              </a:rPr>
              <a:t> </a:t>
            </a:r>
            <a:r>
              <a:rPr sz="3200" dirty="0">
                <a:latin typeface="Arial"/>
                <a:cs typeface="Arial"/>
              </a:rPr>
              <a:t>ili</a:t>
            </a:r>
            <a:r>
              <a:rPr sz="3200" spc="-20" dirty="0">
                <a:latin typeface="Arial"/>
                <a:cs typeface="Arial"/>
              </a:rPr>
              <a:t> </a:t>
            </a:r>
            <a:r>
              <a:rPr sz="3200" spc="-10" dirty="0">
                <a:latin typeface="Arial"/>
                <a:cs typeface="Arial"/>
              </a:rPr>
              <a:t>dobra </a:t>
            </a:r>
            <a:r>
              <a:rPr sz="3200" dirty="0">
                <a:latin typeface="Arial"/>
                <a:cs typeface="Arial"/>
              </a:rPr>
              <a:t>sreća,</a:t>
            </a:r>
            <a:r>
              <a:rPr sz="3200" spc="-55" dirty="0">
                <a:latin typeface="Arial"/>
                <a:cs typeface="Arial"/>
              </a:rPr>
              <a:t> </a:t>
            </a:r>
            <a:r>
              <a:rPr sz="3200" dirty="0">
                <a:latin typeface="Arial"/>
                <a:cs typeface="Arial"/>
              </a:rPr>
              <a:t>sudbina,</a:t>
            </a:r>
            <a:r>
              <a:rPr sz="3200" spc="-25" dirty="0">
                <a:latin typeface="Arial"/>
                <a:cs typeface="Arial"/>
              </a:rPr>
              <a:t> </a:t>
            </a:r>
            <a:r>
              <a:rPr sz="3200" spc="-10" dirty="0">
                <a:latin typeface="Arial"/>
                <a:cs typeface="Arial"/>
              </a:rPr>
              <a:t>drugi </a:t>
            </a:r>
            <a:r>
              <a:rPr sz="3200" dirty="0">
                <a:latin typeface="Arial"/>
                <a:cs typeface="Arial"/>
              </a:rPr>
              <a:t>ljudi,</a:t>
            </a:r>
            <a:r>
              <a:rPr sz="3200" spc="-40" dirty="0">
                <a:latin typeface="Arial"/>
                <a:cs typeface="Arial"/>
              </a:rPr>
              <a:t> </a:t>
            </a:r>
            <a:r>
              <a:rPr sz="3200" spc="-10" dirty="0">
                <a:latin typeface="Arial"/>
                <a:cs typeface="Arial"/>
              </a:rPr>
              <a:t>horoskop…</a:t>
            </a:r>
            <a:endParaRPr sz="3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82790" y="1624710"/>
            <a:ext cx="3585845" cy="3684270"/>
          </a:xfrm>
          <a:prstGeom prst="rect">
            <a:avLst/>
          </a:prstGeom>
        </p:spPr>
        <p:txBody>
          <a:bodyPr vert="horz" wrap="square" lIns="0" tIns="53975" rIns="0" bIns="0" rtlCol="0">
            <a:spAutoFit/>
          </a:bodyPr>
          <a:lstStyle/>
          <a:p>
            <a:pPr marL="12700" marR="384810">
              <a:lnSpc>
                <a:spcPts val="2590"/>
              </a:lnSpc>
              <a:spcBef>
                <a:spcPts val="425"/>
              </a:spcBef>
            </a:pPr>
            <a:r>
              <a:rPr sz="2400" b="1" dirty="0">
                <a:latin typeface="Arial"/>
                <a:cs typeface="Arial"/>
              </a:rPr>
              <a:t>Studenti</a:t>
            </a:r>
            <a:r>
              <a:rPr sz="2400" b="1" spc="-30" dirty="0">
                <a:latin typeface="Arial"/>
                <a:cs typeface="Arial"/>
              </a:rPr>
              <a:t> </a:t>
            </a:r>
            <a:r>
              <a:rPr sz="2400" b="1" dirty="0">
                <a:latin typeface="Arial"/>
                <a:cs typeface="Arial"/>
              </a:rPr>
              <a:t>koji</a:t>
            </a:r>
            <a:r>
              <a:rPr sz="2400" b="1" spc="-25" dirty="0">
                <a:latin typeface="Arial"/>
                <a:cs typeface="Arial"/>
              </a:rPr>
              <a:t> </a:t>
            </a:r>
            <a:r>
              <a:rPr sz="2400" b="1" spc="-10" dirty="0">
                <a:latin typeface="Arial"/>
                <a:cs typeface="Arial"/>
              </a:rPr>
              <a:t>planiraju </a:t>
            </a:r>
            <a:r>
              <a:rPr sz="2400" b="1" dirty="0">
                <a:latin typeface="Arial"/>
                <a:cs typeface="Arial"/>
              </a:rPr>
              <a:t>svoje</a:t>
            </a:r>
            <a:r>
              <a:rPr sz="2400" b="1" spc="-45" dirty="0">
                <a:latin typeface="Arial"/>
                <a:cs typeface="Arial"/>
              </a:rPr>
              <a:t> </a:t>
            </a:r>
            <a:r>
              <a:rPr sz="2400" b="1" dirty="0">
                <a:latin typeface="Arial"/>
                <a:cs typeface="Arial"/>
              </a:rPr>
              <a:t>vrijeme</a:t>
            </a:r>
            <a:r>
              <a:rPr sz="2400" b="1" spc="-45" dirty="0">
                <a:latin typeface="Arial"/>
                <a:cs typeface="Arial"/>
              </a:rPr>
              <a:t> </a:t>
            </a:r>
            <a:r>
              <a:rPr sz="2400" b="1" spc="-25" dirty="0">
                <a:latin typeface="Arial"/>
                <a:cs typeface="Arial"/>
              </a:rPr>
              <a:t>su:</a:t>
            </a:r>
            <a:endParaRPr sz="2400">
              <a:latin typeface="Arial"/>
              <a:cs typeface="Arial"/>
            </a:endParaRPr>
          </a:p>
          <a:p>
            <a:pPr marL="197485" indent="-184785">
              <a:lnSpc>
                <a:spcPts val="2735"/>
              </a:lnSpc>
              <a:spcBef>
                <a:spcPts val="2270"/>
              </a:spcBef>
              <a:buChar char="-"/>
              <a:tabLst>
                <a:tab pos="197485" algn="l"/>
              </a:tabLst>
            </a:pPr>
            <a:r>
              <a:rPr sz="2400" spc="-10" dirty="0">
                <a:latin typeface="Arial"/>
                <a:cs typeface="Arial"/>
              </a:rPr>
              <a:t>uspješniji</a:t>
            </a:r>
            <a:endParaRPr sz="2400">
              <a:latin typeface="Arial"/>
              <a:cs typeface="Arial"/>
            </a:endParaRPr>
          </a:p>
          <a:p>
            <a:pPr marL="181610" marR="5080" indent="-169545">
              <a:lnSpc>
                <a:spcPts val="2590"/>
              </a:lnSpc>
              <a:spcBef>
                <a:spcPts val="185"/>
              </a:spcBef>
              <a:buChar char="-"/>
              <a:tabLst>
                <a:tab pos="181610" algn="l"/>
                <a:tab pos="196850" algn="l"/>
              </a:tabLst>
            </a:pPr>
            <a:r>
              <a:rPr sz="2400" dirty="0">
                <a:latin typeface="Arial"/>
                <a:cs typeface="Arial"/>
              </a:rPr>
              <a:t>	postižu</a:t>
            </a:r>
            <a:r>
              <a:rPr sz="2400" spc="-110" dirty="0">
                <a:latin typeface="Arial"/>
                <a:cs typeface="Arial"/>
              </a:rPr>
              <a:t> </a:t>
            </a:r>
            <a:r>
              <a:rPr sz="2400" dirty="0">
                <a:latin typeface="Arial"/>
                <a:cs typeface="Arial"/>
              </a:rPr>
              <a:t>bolje</a:t>
            </a:r>
            <a:r>
              <a:rPr sz="2400" spc="-75" dirty="0">
                <a:latin typeface="Arial"/>
                <a:cs typeface="Arial"/>
              </a:rPr>
              <a:t> </a:t>
            </a:r>
            <a:r>
              <a:rPr sz="2400" dirty="0">
                <a:latin typeface="Arial"/>
                <a:cs typeface="Arial"/>
              </a:rPr>
              <a:t>rezultate</a:t>
            </a:r>
            <a:r>
              <a:rPr sz="2400" spc="-95" dirty="0">
                <a:latin typeface="Arial"/>
                <a:cs typeface="Arial"/>
              </a:rPr>
              <a:t> </a:t>
            </a:r>
            <a:r>
              <a:rPr sz="2400" spc="-35" dirty="0">
                <a:latin typeface="Arial"/>
                <a:cs typeface="Arial"/>
              </a:rPr>
              <a:t>na </a:t>
            </a:r>
            <a:r>
              <a:rPr sz="2400" spc="-10" dirty="0">
                <a:latin typeface="Arial"/>
                <a:cs typeface="Arial"/>
              </a:rPr>
              <a:t>ispitima</a:t>
            </a:r>
            <a:endParaRPr sz="2400">
              <a:latin typeface="Arial"/>
              <a:cs typeface="Arial"/>
            </a:endParaRPr>
          </a:p>
          <a:p>
            <a:pPr marL="197485" indent="-184785">
              <a:lnSpc>
                <a:spcPts val="2415"/>
              </a:lnSpc>
              <a:buChar char="-"/>
              <a:tabLst>
                <a:tab pos="197485" algn="l"/>
              </a:tabLst>
            </a:pPr>
            <a:r>
              <a:rPr sz="2400" dirty="0">
                <a:latin typeface="Arial"/>
                <a:cs typeface="Arial"/>
              </a:rPr>
              <a:t>imaju</a:t>
            </a:r>
            <a:r>
              <a:rPr sz="2400" spc="-70" dirty="0">
                <a:latin typeface="Arial"/>
                <a:cs typeface="Arial"/>
              </a:rPr>
              <a:t> </a:t>
            </a:r>
            <a:r>
              <a:rPr sz="2400" dirty="0">
                <a:latin typeface="Arial"/>
                <a:cs typeface="Arial"/>
              </a:rPr>
              <a:t>bolje</a:t>
            </a:r>
            <a:r>
              <a:rPr sz="2400" spc="-60" dirty="0">
                <a:latin typeface="Arial"/>
                <a:cs typeface="Arial"/>
              </a:rPr>
              <a:t> </a:t>
            </a:r>
            <a:r>
              <a:rPr sz="2400" spc="-10" dirty="0">
                <a:latin typeface="Arial"/>
                <a:cs typeface="Arial"/>
              </a:rPr>
              <a:t>ocjene</a:t>
            </a:r>
            <a:endParaRPr sz="2400">
              <a:latin typeface="Arial"/>
              <a:cs typeface="Arial"/>
            </a:endParaRPr>
          </a:p>
          <a:p>
            <a:pPr marL="197485" indent="-184785">
              <a:lnSpc>
                <a:spcPts val="2590"/>
              </a:lnSpc>
              <a:buChar char="-"/>
              <a:tabLst>
                <a:tab pos="197485" algn="l"/>
              </a:tabLst>
            </a:pPr>
            <a:r>
              <a:rPr sz="2400" spc="-10" dirty="0">
                <a:latin typeface="Arial"/>
                <a:cs typeface="Arial"/>
              </a:rPr>
              <a:t>samopouzdaniji</a:t>
            </a:r>
            <a:r>
              <a:rPr sz="2400" spc="-50" dirty="0">
                <a:latin typeface="Arial"/>
                <a:cs typeface="Arial"/>
              </a:rPr>
              <a:t> </a:t>
            </a:r>
            <a:r>
              <a:rPr sz="2400" spc="-25" dirty="0">
                <a:latin typeface="Arial"/>
                <a:cs typeface="Arial"/>
              </a:rPr>
              <a:t>su</a:t>
            </a:r>
            <a:endParaRPr sz="2400">
              <a:latin typeface="Arial"/>
              <a:cs typeface="Arial"/>
            </a:endParaRPr>
          </a:p>
          <a:p>
            <a:pPr marL="197485" indent="-184785">
              <a:lnSpc>
                <a:spcPts val="2590"/>
              </a:lnSpc>
              <a:buChar char="-"/>
              <a:tabLst>
                <a:tab pos="197485" algn="l"/>
              </a:tabLst>
            </a:pPr>
            <a:r>
              <a:rPr sz="2400" dirty="0">
                <a:latin typeface="Arial"/>
                <a:cs typeface="Arial"/>
              </a:rPr>
              <a:t>imaju</a:t>
            </a:r>
            <a:r>
              <a:rPr sz="2400" spc="-90" dirty="0">
                <a:latin typeface="Arial"/>
                <a:cs typeface="Arial"/>
              </a:rPr>
              <a:t> </a:t>
            </a:r>
            <a:r>
              <a:rPr sz="2400" dirty="0">
                <a:latin typeface="Arial"/>
                <a:cs typeface="Arial"/>
              </a:rPr>
              <a:t>osjećaj</a:t>
            </a:r>
            <a:r>
              <a:rPr sz="2400" spc="-80" dirty="0">
                <a:latin typeface="Arial"/>
                <a:cs typeface="Arial"/>
              </a:rPr>
              <a:t> </a:t>
            </a:r>
            <a:r>
              <a:rPr sz="2400" spc="-10" dirty="0">
                <a:latin typeface="Arial"/>
                <a:cs typeface="Arial"/>
              </a:rPr>
              <a:t>kontrole</a:t>
            </a:r>
            <a:endParaRPr sz="2400">
              <a:latin typeface="Arial"/>
              <a:cs typeface="Arial"/>
            </a:endParaRPr>
          </a:p>
          <a:p>
            <a:pPr marL="197485" indent="-184785">
              <a:lnSpc>
                <a:spcPts val="2590"/>
              </a:lnSpc>
              <a:buChar char="-"/>
              <a:tabLst>
                <a:tab pos="197485" algn="l"/>
              </a:tabLst>
            </a:pPr>
            <a:r>
              <a:rPr sz="2400" dirty="0">
                <a:latin typeface="Arial"/>
                <a:cs typeface="Arial"/>
              </a:rPr>
              <a:t>manje</a:t>
            </a:r>
            <a:r>
              <a:rPr sz="2400" spc="-50" dirty="0">
                <a:latin typeface="Arial"/>
                <a:cs typeface="Arial"/>
              </a:rPr>
              <a:t> </a:t>
            </a:r>
            <a:r>
              <a:rPr sz="2400" dirty="0">
                <a:latin typeface="Arial"/>
                <a:cs typeface="Arial"/>
              </a:rPr>
              <a:t>su</a:t>
            </a:r>
            <a:r>
              <a:rPr sz="2400" spc="-55" dirty="0">
                <a:latin typeface="Arial"/>
                <a:cs typeface="Arial"/>
              </a:rPr>
              <a:t> </a:t>
            </a:r>
            <a:r>
              <a:rPr sz="2400" dirty="0">
                <a:latin typeface="Arial"/>
                <a:cs typeface="Arial"/>
              </a:rPr>
              <a:t>pod</a:t>
            </a:r>
            <a:r>
              <a:rPr sz="2400" spc="-55" dirty="0">
                <a:latin typeface="Arial"/>
                <a:cs typeface="Arial"/>
              </a:rPr>
              <a:t> </a:t>
            </a:r>
            <a:r>
              <a:rPr sz="2400" spc="-10" dirty="0">
                <a:latin typeface="Arial"/>
                <a:cs typeface="Arial"/>
              </a:rPr>
              <a:t>stresom</a:t>
            </a:r>
            <a:endParaRPr sz="2400">
              <a:latin typeface="Arial"/>
              <a:cs typeface="Arial"/>
            </a:endParaRPr>
          </a:p>
          <a:p>
            <a:pPr marL="197485" indent="-184785">
              <a:lnSpc>
                <a:spcPts val="2735"/>
              </a:lnSpc>
              <a:buChar char="-"/>
              <a:tabLst>
                <a:tab pos="197485" algn="l"/>
              </a:tabLst>
            </a:pPr>
            <a:r>
              <a:rPr sz="2400" dirty="0">
                <a:latin typeface="Arial"/>
                <a:cs typeface="Arial"/>
              </a:rPr>
              <a:t>sretniji</a:t>
            </a:r>
            <a:r>
              <a:rPr sz="2400" spc="-105" dirty="0">
                <a:latin typeface="Arial"/>
                <a:cs typeface="Arial"/>
              </a:rPr>
              <a:t> </a:t>
            </a:r>
            <a:r>
              <a:rPr sz="2400" spc="-25" dirty="0">
                <a:latin typeface="Arial"/>
                <a:cs typeface="Arial"/>
              </a:rPr>
              <a:t>su</a:t>
            </a:r>
            <a:endParaRPr sz="2400">
              <a:latin typeface="Arial"/>
              <a:cs typeface="Arial"/>
            </a:endParaRPr>
          </a:p>
        </p:txBody>
      </p:sp>
      <p:grpSp>
        <p:nvGrpSpPr>
          <p:cNvPr id="3" name="object 3"/>
          <p:cNvGrpSpPr/>
          <p:nvPr/>
        </p:nvGrpSpPr>
        <p:grpSpPr>
          <a:xfrm>
            <a:off x="0" y="0"/>
            <a:ext cx="6638925" cy="6858000"/>
            <a:chOff x="0" y="0"/>
            <a:chExt cx="6638925" cy="6858000"/>
          </a:xfrm>
        </p:grpSpPr>
        <p:sp>
          <p:nvSpPr>
            <p:cNvPr id="4" name="object 4"/>
            <p:cNvSpPr/>
            <p:nvPr/>
          </p:nvSpPr>
          <p:spPr>
            <a:xfrm>
              <a:off x="0" y="0"/>
              <a:ext cx="1495425" cy="6858000"/>
            </a:xfrm>
            <a:custGeom>
              <a:avLst/>
              <a:gdLst/>
              <a:ahLst/>
              <a:cxnLst/>
              <a:rect l="l" t="t" r="r" b="b"/>
              <a:pathLst>
                <a:path w="1495425" h="6858000">
                  <a:moveTo>
                    <a:pt x="1495044" y="0"/>
                  </a:moveTo>
                  <a:lnTo>
                    <a:pt x="0" y="0"/>
                  </a:lnTo>
                  <a:lnTo>
                    <a:pt x="0" y="6858000"/>
                  </a:lnTo>
                  <a:lnTo>
                    <a:pt x="1495044" y="6858000"/>
                  </a:lnTo>
                  <a:lnTo>
                    <a:pt x="1495044"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355091" y="376440"/>
              <a:ext cx="6283452" cy="6291072"/>
            </a:xfrm>
            <a:prstGeom prst="rect">
              <a:avLst/>
            </a:prstGeom>
          </p:spPr>
        </p:pic>
        <p:sp>
          <p:nvSpPr>
            <p:cNvPr id="6" name="object 6"/>
            <p:cNvSpPr/>
            <p:nvPr/>
          </p:nvSpPr>
          <p:spPr>
            <a:xfrm>
              <a:off x="496823" y="391668"/>
              <a:ext cx="6009640" cy="6017260"/>
            </a:xfrm>
            <a:custGeom>
              <a:avLst/>
              <a:gdLst/>
              <a:ahLst/>
              <a:cxnLst/>
              <a:rect l="l" t="t" r="r" b="b"/>
              <a:pathLst>
                <a:path w="6009640" h="6017260">
                  <a:moveTo>
                    <a:pt x="6009132" y="0"/>
                  </a:moveTo>
                  <a:lnTo>
                    <a:pt x="0" y="0"/>
                  </a:lnTo>
                  <a:lnTo>
                    <a:pt x="0" y="6016752"/>
                  </a:lnTo>
                  <a:lnTo>
                    <a:pt x="6009132" y="6016752"/>
                  </a:lnTo>
                  <a:lnTo>
                    <a:pt x="6009132" y="0"/>
                  </a:lnTo>
                  <a:close/>
                </a:path>
              </a:pathLst>
            </a:custGeom>
            <a:solidFill>
              <a:srgbClr val="FFFFFF"/>
            </a:solidFill>
          </p:spPr>
          <p:txBody>
            <a:bodyPr wrap="square" lIns="0" tIns="0" rIns="0" bIns="0" rtlCol="0"/>
            <a:lstStyle/>
            <a:p>
              <a:endParaRPr/>
            </a:p>
          </p:txBody>
        </p:sp>
        <p:sp>
          <p:nvSpPr>
            <p:cNvPr id="7" name="object 7"/>
            <p:cNvSpPr/>
            <p:nvPr/>
          </p:nvSpPr>
          <p:spPr>
            <a:xfrm>
              <a:off x="2018426" y="2711403"/>
              <a:ext cx="1013460" cy="1014094"/>
            </a:xfrm>
            <a:custGeom>
              <a:avLst/>
              <a:gdLst/>
              <a:ahLst/>
              <a:cxnLst/>
              <a:rect l="l" t="t" r="r" b="b"/>
              <a:pathLst>
                <a:path w="1013460" h="1014095">
                  <a:moveTo>
                    <a:pt x="506700" y="0"/>
                  </a:moveTo>
                  <a:lnTo>
                    <a:pt x="457899" y="2320"/>
                  </a:lnTo>
                  <a:lnTo>
                    <a:pt x="410411" y="9141"/>
                  </a:lnTo>
                  <a:lnTo>
                    <a:pt x="364448" y="20248"/>
                  </a:lnTo>
                  <a:lnTo>
                    <a:pt x="320223" y="35431"/>
                  </a:lnTo>
                  <a:lnTo>
                    <a:pt x="277947" y="54476"/>
                  </a:lnTo>
                  <a:lnTo>
                    <a:pt x="237834" y="77171"/>
                  </a:lnTo>
                  <a:lnTo>
                    <a:pt x="200095" y="103304"/>
                  </a:lnTo>
                  <a:lnTo>
                    <a:pt x="164943" y="132662"/>
                  </a:lnTo>
                  <a:lnTo>
                    <a:pt x="132589" y="165034"/>
                  </a:lnTo>
                  <a:lnTo>
                    <a:pt x="103247" y="200205"/>
                  </a:lnTo>
                  <a:lnTo>
                    <a:pt x="77129" y="237965"/>
                  </a:lnTo>
                  <a:lnTo>
                    <a:pt x="54446" y="278100"/>
                  </a:lnTo>
                  <a:lnTo>
                    <a:pt x="35411" y="320399"/>
                  </a:lnTo>
                  <a:lnTo>
                    <a:pt x="20237" y="364649"/>
                  </a:lnTo>
                  <a:lnTo>
                    <a:pt x="9136" y="410637"/>
                  </a:lnTo>
                  <a:lnTo>
                    <a:pt x="2319" y="458151"/>
                  </a:lnTo>
                  <a:lnTo>
                    <a:pt x="0" y="506979"/>
                  </a:lnTo>
                  <a:lnTo>
                    <a:pt x="2319" y="555807"/>
                  </a:lnTo>
                  <a:lnTo>
                    <a:pt x="9136" y="603321"/>
                  </a:lnTo>
                  <a:lnTo>
                    <a:pt x="20237" y="649309"/>
                  </a:lnTo>
                  <a:lnTo>
                    <a:pt x="35411" y="693559"/>
                  </a:lnTo>
                  <a:lnTo>
                    <a:pt x="54446" y="735858"/>
                  </a:lnTo>
                  <a:lnTo>
                    <a:pt x="77129" y="775993"/>
                  </a:lnTo>
                  <a:lnTo>
                    <a:pt x="103247" y="813753"/>
                  </a:lnTo>
                  <a:lnTo>
                    <a:pt x="132589" y="848924"/>
                  </a:lnTo>
                  <a:lnTo>
                    <a:pt x="164943" y="881296"/>
                  </a:lnTo>
                  <a:lnTo>
                    <a:pt x="200095" y="910654"/>
                  </a:lnTo>
                  <a:lnTo>
                    <a:pt x="237834" y="936787"/>
                  </a:lnTo>
                  <a:lnTo>
                    <a:pt x="277947" y="959482"/>
                  </a:lnTo>
                  <a:lnTo>
                    <a:pt x="320223" y="978527"/>
                  </a:lnTo>
                  <a:lnTo>
                    <a:pt x="364448" y="993710"/>
                  </a:lnTo>
                  <a:lnTo>
                    <a:pt x="410411" y="1004817"/>
                  </a:lnTo>
                  <a:lnTo>
                    <a:pt x="457899" y="1011638"/>
                  </a:lnTo>
                  <a:lnTo>
                    <a:pt x="506700" y="1013958"/>
                  </a:lnTo>
                  <a:lnTo>
                    <a:pt x="555501" y="1011638"/>
                  </a:lnTo>
                  <a:lnTo>
                    <a:pt x="602989" y="1004817"/>
                  </a:lnTo>
                  <a:lnTo>
                    <a:pt x="648952" y="993710"/>
                  </a:lnTo>
                  <a:lnTo>
                    <a:pt x="693177" y="978527"/>
                  </a:lnTo>
                  <a:lnTo>
                    <a:pt x="735453" y="959482"/>
                  </a:lnTo>
                  <a:lnTo>
                    <a:pt x="775566" y="936787"/>
                  </a:lnTo>
                  <a:lnTo>
                    <a:pt x="813305" y="910654"/>
                  </a:lnTo>
                  <a:lnTo>
                    <a:pt x="848458" y="881296"/>
                  </a:lnTo>
                  <a:lnTo>
                    <a:pt x="880811" y="848924"/>
                  </a:lnTo>
                  <a:lnTo>
                    <a:pt x="910153" y="813753"/>
                  </a:lnTo>
                  <a:lnTo>
                    <a:pt x="936272" y="775993"/>
                  </a:lnTo>
                  <a:lnTo>
                    <a:pt x="958954" y="735858"/>
                  </a:lnTo>
                  <a:lnTo>
                    <a:pt x="977989" y="693559"/>
                  </a:lnTo>
                  <a:lnTo>
                    <a:pt x="993163" y="649309"/>
                  </a:lnTo>
                  <a:lnTo>
                    <a:pt x="1004265" y="603321"/>
                  </a:lnTo>
                  <a:lnTo>
                    <a:pt x="1011081" y="555807"/>
                  </a:lnTo>
                  <a:lnTo>
                    <a:pt x="1013401" y="506979"/>
                  </a:lnTo>
                  <a:lnTo>
                    <a:pt x="1011081" y="458151"/>
                  </a:lnTo>
                  <a:lnTo>
                    <a:pt x="1004265" y="410637"/>
                  </a:lnTo>
                  <a:lnTo>
                    <a:pt x="993163" y="364649"/>
                  </a:lnTo>
                  <a:lnTo>
                    <a:pt x="977989" y="320399"/>
                  </a:lnTo>
                  <a:lnTo>
                    <a:pt x="958954" y="278100"/>
                  </a:lnTo>
                  <a:lnTo>
                    <a:pt x="936272" y="237965"/>
                  </a:lnTo>
                  <a:lnTo>
                    <a:pt x="910153" y="200205"/>
                  </a:lnTo>
                  <a:lnTo>
                    <a:pt x="880811" y="165034"/>
                  </a:lnTo>
                  <a:lnTo>
                    <a:pt x="848458" y="132662"/>
                  </a:lnTo>
                  <a:lnTo>
                    <a:pt x="813305" y="103304"/>
                  </a:lnTo>
                  <a:lnTo>
                    <a:pt x="775566" y="77171"/>
                  </a:lnTo>
                  <a:lnTo>
                    <a:pt x="735453" y="54476"/>
                  </a:lnTo>
                  <a:lnTo>
                    <a:pt x="693177" y="35431"/>
                  </a:lnTo>
                  <a:lnTo>
                    <a:pt x="648952" y="20248"/>
                  </a:lnTo>
                  <a:lnTo>
                    <a:pt x="602989" y="9141"/>
                  </a:lnTo>
                  <a:lnTo>
                    <a:pt x="555501" y="2320"/>
                  </a:lnTo>
                  <a:lnTo>
                    <a:pt x="506700" y="0"/>
                  </a:lnTo>
                  <a:close/>
                </a:path>
              </a:pathLst>
            </a:custGeom>
            <a:solidFill>
              <a:srgbClr val="CF41AC"/>
            </a:solidFill>
          </p:spPr>
          <p:txBody>
            <a:bodyPr wrap="square" lIns="0" tIns="0" rIns="0" bIns="0" rtlCol="0"/>
            <a:lstStyle/>
            <a:p>
              <a:endParaRPr/>
            </a:p>
          </p:txBody>
        </p:sp>
        <p:sp>
          <p:nvSpPr>
            <p:cNvPr id="8" name="object 8"/>
            <p:cNvSpPr/>
            <p:nvPr/>
          </p:nvSpPr>
          <p:spPr>
            <a:xfrm>
              <a:off x="2018426" y="2711403"/>
              <a:ext cx="1013460" cy="1014094"/>
            </a:xfrm>
            <a:custGeom>
              <a:avLst/>
              <a:gdLst/>
              <a:ahLst/>
              <a:cxnLst/>
              <a:rect l="l" t="t" r="r" b="b"/>
              <a:pathLst>
                <a:path w="1013460" h="1014095">
                  <a:moveTo>
                    <a:pt x="1013401" y="506979"/>
                  </a:moveTo>
                  <a:lnTo>
                    <a:pt x="1011081" y="555807"/>
                  </a:lnTo>
                  <a:lnTo>
                    <a:pt x="1004265" y="603321"/>
                  </a:lnTo>
                  <a:lnTo>
                    <a:pt x="993163" y="649309"/>
                  </a:lnTo>
                  <a:lnTo>
                    <a:pt x="977989" y="693559"/>
                  </a:lnTo>
                  <a:lnTo>
                    <a:pt x="958954" y="735858"/>
                  </a:lnTo>
                  <a:lnTo>
                    <a:pt x="936272" y="775993"/>
                  </a:lnTo>
                  <a:lnTo>
                    <a:pt x="910153" y="813753"/>
                  </a:lnTo>
                  <a:lnTo>
                    <a:pt x="880811" y="848924"/>
                  </a:lnTo>
                  <a:lnTo>
                    <a:pt x="848458" y="881296"/>
                  </a:lnTo>
                  <a:lnTo>
                    <a:pt x="813305" y="910654"/>
                  </a:lnTo>
                  <a:lnTo>
                    <a:pt x="775566" y="936787"/>
                  </a:lnTo>
                  <a:lnTo>
                    <a:pt x="735453" y="959482"/>
                  </a:lnTo>
                  <a:lnTo>
                    <a:pt x="693177" y="978527"/>
                  </a:lnTo>
                  <a:lnTo>
                    <a:pt x="648952" y="993710"/>
                  </a:lnTo>
                  <a:lnTo>
                    <a:pt x="602989" y="1004817"/>
                  </a:lnTo>
                  <a:lnTo>
                    <a:pt x="555501" y="1011638"/>
                  </a:lnTo>
                  <a:lnTo>
                    <a:pt x="506700" y="1013958"/>
                  </a:lnTo>
                  <a:lnTo>
                    <a:pt x="457899" y="1011638"/>
                  </a:lnTo>
                  <a:lnTo>
                    <a:pt x="410411" y="1004817"/>
                  </a:lnTo>
                  <a:lnTo>
                    <a:pt x="364448" y="993710"/>
                  </a:lnTo>
                  <a:lnTo>
                    <a:pt x="320223" y="978527"/>
                  </a:lnTo>
                  <a:lnTo>
                    <a:pt x="277947" y="959482"/>
                  </a:lnTo>
                  <a:lnTo>
                    <a:pt x="237834" y="936787"/>
                  </a:lnTo>
                  <a:lnTo>
                    <a:pt x="200095" y="910654"/>
                  </a:lnTo>
                  <a:lnTo>
                    <a:pt x="164943" y="881296"/>
                  </a:lnTo>
                  <a:lnTo>
                    <a:pt x="132589" y="848924"/>
                  </a:lnTo>
                  <a:lnTo>
                    <a:pt x="103247" y="813753"/>
                  </a:lnTo>
                  <a:lnTo>
                    <a:pt x="77129" y="775993"/>
                  </a:lnTo>
                  <a:lnTo>
                    <a:pt x="54446" y="735858"/>
                  </a:lnTo>
                  <a:lnTo>
                    <a:pt x="35411" y="693559"/>
                  </a:lnTo>
                  <a:lnTo>
                    <a:pt x="20237" y="649309"/>
                  </a:lnTo>
                  <a:lnTo>
                    <a:pt x="9136" y="603321"/>
                  </a:lnTo>
                  <a:lnTo>
                    <a:pt x="2319" y="555807"/>
                  </a:lnTo>
                  <a:lnTo>
                    <a:pt x="0" y="506979"/>
                  </a:lnTo>
                  <a:lnTo>
                    <a:pt x="2319" y="458151"/>
                  </a:lnTo>
                  <a:lnTo>
                    <a:pt x="9136" y="410637"/>
                  </a:lnTo>
                  <a:lnTo>
                    <a:pt x="20237" y="364649"/>
                  </a:lnTo>
                  <a:lnTo>
                    <a:pt x="35411" y="320399"/>
                  </a:lnTo>
                  <a:lnTo>
                    <a:pt x="54446" y="278100"/>
                  </a:lnTo>
                  <a:lnTo>
                    <a:pt x="77129" y="237965"/>
                  </a:lnTo>
                  <a:lnTo>
                    <a:pt x="103247" y="200205"/>
                  </a:lnTo>
                  <a:lnTo>
                    <a:pt x="132589" y="165034"/>
                  </a:lnTo>
                  <a:lnTo>
                    <a:pt x="164943" y="132662"/>
                  </a:lnTo>
                  <a:lnTo>
                    <a:pt x="200095" y="103304"/>
                  </a:lnTo>
                  <a:lnTo>
                    <a:pt x="237834" y="77171"/>
                  </a:lnTo>
                  <a:lnTo>
                    <a:pt x="277947" y="54476"/>
                  </a:lnTo>
                  <a:lnTo>
                    <a:pt x="320223" y="35431"/>
                  </a:lnTo>
                  <a:lnTo>
                    <a:pt x="364448" y="20248"/>
                  </a:lnTo>
                  <a:lnTo>
                    <a:pt x="410411" y="9141"/>
                  </a:lnTo>
                  <a:lnTo>
                    <a:pt x="457899" y="2320"/>
                  </a:lnTo>
                  <a:lnTo>
                    <a:pt x="506700" y="0"/>
                  </a:lnTo>
                  <a:lnTo>
                    <a:pt x="555501" y="2320"/>
                  </a:lnTo>
                  <a:lnTo>
                    <a:pt x="602989" y="9141"/>
                  </a:lnTo>
                  <a:lnTo>
                    <a:pt x="648952" y="20248"/>
                  </a:lnTo>
                  <a:lnTo>
                    <a:pt x="693177" y="35431"/>
                  </a:lnTo>
                  <a:lnTo>
                    <a:pt x="735453" y="54476"/>
                  </a:lnTo>
                  <a:lnTo>
                    <a:pt x="775566" y="77171"/>
                  </a:lnTo>
                  <a:lnTo>
                    <a:pt x="813305" y="103304"/>
                  </a:lnTo>
                  <a:lnTo>
                    <a:pt x="848458" y="132662"/>
                  </a:lnTo>
                  <a:lnTo>
                    <a:pt x="880811" y="165034"/>
                  </a:lnTo>
                  <a:lnTo>
                    <a:pt x="910153" y="200205"/>
                  </a:lnTo>
                  <a:lnTo>
                    <a:pt x="936272" y="237965"/>
                  </a:lnTo>
                  <a:lnTo>
                    <a:pt x="958954" y="278100"/>
                  </a:lnTo>
                  <a:lnTo>
                    <a:pt x="977989" y="320399"/>
                  </a:lnTo>
                  <a:lnTo>
                    <a:pt x="993163" y="364649"/>
                  </a:lnTo>
                  <a:lnTo>
                    <a:pt x="1004265" y="410637"/>
                  </a:lnTo>
                  <a:lnTo>
                    <a:pt x="1011081" y="458151"/>
                  </a:lnTo>
                  <a:lnTo>
                    <a:pt x="1013401" y="506979"/>
                  </a:lnTo>
                  <a:close/>
                </a:path>
              </a:pathLst>
            </a:custGeom>
            <a:ln w="65701">
              <a:solidFill>
                <a:srgbClr val="CF41AC"/>
              </a:solidFill>
            </a:ln>
          </p:spPr>
          <p:txBody>
            <a:bodyPr wrap="square" lIns="0" tIns="0" rIns="0" bIns="0" rtlCol="0"/>
            <a:lstStyle/>
            <a:p>
              <a:endParaRPr/>
            </a:p>
          </p:txBody>
        </p:sp>
        <p:sp>
          <p:nvSpPr>
            <p:cNvPr id="9" name="object 9"/>
            <p:cNvSpPr/>
            <p:nvPr/>
          </p:nvSpPr>
          <p:spPr>
            <a:xfrm>
              <a:off x="2862927" y="4649191"/>
              <a:ext cx="2026920" cy="1014094"/>
            </a:xfrm>
            <a:custGeom>
              <a:avLst/>
              <a:gdLst/>
              <a:ahLst/>
              <a:cxnLst/>
              <a:rect l="l" t="t" r="r" b="b"/>
              <a:pathLst>
                <a:path w="2026920" h="1014095">
                  <a:moveTo>
                    <a:pt x="1013401" y="0"/>
                  </a:moveTo>
                  <a:lnTo>
                    <a:pt x="907497" y="4502"/>
                  </a:lnTo>
                  <a:lnTo>
                    <a:pt x="802434" y="17321"/>
                  </a:lnTo>
                  <a:lnTo>
                    <a:pt x="698699" y="38379"/>
                  </a:lnTo>
                  <a:lnTo>
                    <a:pt x="500792" y="97266"/>
                  </a:lnTo>
                  <a:lnTo>
                    <a:pt x="361200" y="153150"/>
                  </a:lnTo>
                  <a:lnTo>
                    <a:pt x="227729" y="222278"/>
                  </a:lnTo>
                  <a:lnTo>
                    <a:pt x="101340" y="304187"/>
                  </a:lnTo>
                  <a:lnTo>
                    <a:pt x="66438" y="336102"/>
                  </a:lnTo>
                  <a:lnTo>
                    <a:pt x="38320" y="373400"/>
                  </a:lnTo>
                  <a:lnTo>
                    <a:pt x="17518" y="415020"/>
                  </a:lnTo>
                  <a:lnTo>
                    <a:pt x="4567" y="459900"/>
                  </a:lnTo>
                  <a:lnTo>
                    <a:pt x="0" y="506979"/>
                  </a:lnTo>
                  <a:lnTo>
                    <a:pt x="0" y="1013958"/>
                  </a:lnTo>
                  <a:lnTo>
                    <a:pt x="2026802" y="1013958"/>
                  </a:lnTo>
                  <a:lnTo>
                    <a:pt x="2026802" y="506979"/>
                  </a:lnTo>
                  <a:lnTo>
                    <a:pt x="2023334" y="459530"/>
                  </a:lnTo>
                  <a:lnTo>
                    <a:pt x="2010858" y="414317"/>
                  </a:lnTo>
                  <a:lnTo>
                    <a:pt x="1989982" y="372548"/>
                  </a:lnTo>
                  <a:lnTo>
                    <a:pt x="1961314" y="335435"/>
                  </a:lnTo>
                  <a:lnTo>
                    <a:pt x="1885125" y="273872"/>
                  </a:lnTo>
                  <a:lnTo>
                    <a:pt x="1757714" y="193130"/>
                  </a:lnTo>
                  <a:lnTo>
                    <a:pt x="1621839" y="128240"/>
                  </a:lnTo>
                  <a:lnTo>
                    <a:pt x="1478955" y="79907"/>
                  </a:lnTo>
                  <a:lnTo>
                    <a:pt x="1275974" y="29425"/>
                  </a:lnTo>
                  <a:lnTo>
                    <a:pt x="1119047" y="6601"/>
                  </a:lnTo>
                  <a:lnTo>
                    <a:pt x="1013401" y="0"/>
                  </a:lnTo>
                  <a:close/>
                </a:path>
              </a:pathLst>
            </a:custGeom>
            <a:solidFill>
              <a:srgbClr val="CF41AC"/>
            </a:solidFill>
          </p:spPr>
          <p:txBody>
            <a:bodyPr wrap="square" lIns="0" tIns="0" rIns="0" bIns="0" rtlCol="0"/>
            <a:lstStyle/>
            <a:p>
              <a:endParaRPr/>
            </a:p>
          </p:txBody>
        </p:sp>
        <p:sp>
          <p:nvSpPr>
            <p:cNvPr id="10" name="object 10"/>
            <p:cNvSpPr/>
            <p:nvPr/>
          </p:nvSpPr>
          <p:spPr>
            <a:xfrm>
              <a:off x="2862927" y="4649191"/>
              <a:ext cx="2026920" cy="1014094"/>
            </a:xfrm>
            <a:custGeom>
              <a:avLst/>
              <a:gdLst/>
              <a:ahLst/>
              <a:cxnLst/>
              <a:rect l="l" t="t" r="r" b="b"/>
              <a:pathLst>
                <a:path w="2026920" h="1014095">
                  <a:moveTo>
                    <a:pt x="2026802" y="1013958"/>
                  </a:moveTo>
                  <a:lnTo>
                    <a:pt x="2026802" y="506979"/>
                  </a:lnTo>
                  <a:lnTo>
                    <a:pt x="2023334" y="459530"/>
                  </a:lnTo>
                  <a:lnTo>
                    <a:pt x="2010858" y="414317"/>
                  </a:lnTo>
                  <a:lnTo>
                    <a:pt x="1989982" y="372548"/>
                  </a:lnTo>
                  <a:lnTo>
                    <a:pt x="1961314" y="335435"/>
                  </a:lnTo>
                  <a:lnTo>
                    <a:pt x="1925462" y="304187"/>
                  </a:lnTo>
                  <a:lnTo>
                    <a:pt x="1885125" y="273872"/>
                  </a:lnTo>
                  <a:lnTo>
                    <a:pt x="1843685" y="245240"/>
                  </a:lnTo>
                  <a:lnTo>
                    <a:pt x="1801197" y="218317"/>
                  </a:lnTo>
                  <a:lnTo>
                    <a:pt x="1757714" y="193130"/>
                  </a:lnTo>
                  <a:lnTo>
                    <a:pt x="1713291" y="169704"/>
                  </a:lnTo>
                  <a:lnTo>
                    <a:pt x="1667981" y="148065"/>
                  </a:lnTo>
                  <a:lnTo>
                    <a:pt x="1621839" y="128240"/>
                  </a:lnTo>
                  <a:lnTo>
                    <a:pt x="1574918" y="110255"/>
                  </a:lnTo>
                  <a:lnTo>
                    <a:pt x="1527272" y="94135"/>
                  </a:lnTo>
                  <a:lnTo>
                    <a:pt x="1478955" y="79907"/>
                  </a:lnTo>
                  <a:lnTo>
                    <a:pt x="1430021" y="67597"/>
                  </a:lnTo>
                  <a:lnTo>
                    <a:pt x="1379064" y="53178"/>
                  </a:lnTo>
                  <a:lnTo>
                    <a:pt x="1327700" y="40452"/>
                  </a:lnTo>
                  <a:lnTo>
                    <a:pt x="1275974" y="29425"/>
                  </a:lnTo>
                  <a:lnTo>
                    <a:pt x="1223928" y="20103"/>
                  </a:lnTo>
                  <a:lnTo>
                    <a:pt x="1171605" y="12492"/>
                  </a:lnTo>
                  <a:lnTo>
                    <a:pt x="1119047" y="6601"/>
                  </a:lnTo>
                  <a:lnTo>
                    <a:pt x="1066298" y="2434"/>
                  </a:lnTo>
                  <a:lnTo>
                    <a:pt x="1013401" y="0"/>
                  </a:lnTo>
                  <a:lnTo>
                    <a:pt x="960375" y="1206"/>
                  </a:lnTo>
                  <a:lnTo>
                    <a:pt x="907497" y="4502"/>
                  </a:lnTo>
                  <a:lnTo>
                    <a:pt x="854830" y="9877"/>
                  </a:lnTo>
                  <a:lnTo>
                    <a:pt x="802434" y="17321"/>
                  </a:lnTo>
                  <a:lnTo>
                    <a:pt x="750370" y="26826"/>
                  </a:lnTo>
                  <a:lnTo>
                    <a:pt x="698699" y="38379"/>
                  </a:lnTo>
                  <a:lnTo>
                    <a:pt x="647482" y="51973"/>
                  </a:lnTo>
                  <a:lnTo>
                    <a:pt x="596780" y="67597"/>
                  </a:lnTo>
                  <a:lnTo>
                    <a:pt x="548517" y="81662"/>
                  </a:lnTo>
                  <a:lnTo>
                    <a:pt x="500792" y="97266"/>
                  </a:lnTo>
                  <a:lnTo>
                    <a:pt x="453640" y="114394"/>
                  </a:lnTo>
                  <a:lnTo>
                    <a:pt x="407098" y="133028"/>
                  </a:lnTo>
                  <a:lnTo>
                    <a:pt x="361200" y="153150"/>
                  </a:lnTo>
                  <a:lnTo>
                    <a:pt x="315982" y="174744"/>
                  </a:lnTo>
                  <a:lnTo>
                    <a:pt x="271480" y="197793"/>
                  </a:lnTo>
                  <a:lnTo>
                    <a:pt x="227729" y="222278"/>
                  </a:lnTo>
                  <a:lnTo>
                    <a:pt x="184765" y="248184"/>
                  </a:lnTo>
                  <a:lnTo>
                    <a:pt x="142624" y="275493"/>
                  </a:lnTo>
                  <a:lnTo>
                    <a:pt x="101340" y="304187"/>
                  </a:lnTo>
                  <a:lnTo>
                    <a:pt x="66438" y="336102"/>
                  </a:lnTo>
                  <a:lnTo>
                    <a:pt x="38320" y="373400"/>
                  </a:lnTo>
                  <a:lnTo>
                    <a:pt x="17518" y="415020"/>
                  </a:lnTo>
                  <a:lnTo>
                    <a:pt x="4567" y="459900"/>
                  </a:lnTo>
                  <a:lnTo>
                    <a:pt x="0" y="506979"/>
                  </a:lnTo>
                  <a:lnTo>
                    <a:pt x="0" y="1013958"/>
                  </a:lnTo>
                  <a:lnTo>
                    <a:pt x="2026802" y="1013958"/>
                  </a:lnTo>
                  <a:close/>
                </a:path>
              </a:pathLst>
            </a:custGeom>
            <a:ln w="65712">
              <a:solidFill>
                <a:srgbClr val="CF41AC"/>
              </a:solidFill>
            </a:ln>
          </p:spPr>
          <p:txBody>
            <a:bodyPr wrap="square" lIns="0" tIns="0" rIns="0" bIns="0" rtlCol="0"/>
            <a:lstStyle/>
            <a:p>
              <a:endParaRPr/>
            </a:p>
          </p:txBody>
        </p:sp>
        <p:sp>
          <p:nvSpPr>
            <p:cNvPr id="11" name="object 11"/>
            <p:cNvSpPr/>
            <p:nvPr/>
          </p:nvSpPr>
          <p:spPr>
            <a:xfrm>
              <a:off x="3369628" y="3500038"/>
              <a:ext cx="1013460" cy="1014094"/>
            </a:xfrm>
            <a:custGeom>
              <a:avLst/>
              <a:gdLst/>
              <a:ahLst/>
              <a:cxnLst/>
              <a:rect l="l" t="t" r="r" b="b"/>
              <a:pathLst>
                <a:path w="1013460" h="1014095">
                  <a:moveTo>
                    <a:pt x="506700" y="0"/>
                  </a:moveTo>
                  <a:lnTo>
                    <a:pt x="457899" y="2320"/>
                  </a:lnTo>
                  <a:lnTo>
                    <a:pt x="410411" y="9141"/>
                  </a:lnTo>
                  <a:lnTo>
                    <a:pt x="364448" y="20248"/>
                  </a:lnTo>
                  <a:lnTo>
                    <a:pt x="320223" y="35431"/>
                  </a:lnTo>
                  <a:lnTo>
                    <a:pt x="277947" y="54476"/>
                  </a:lnTo>
                  <a:lnTo>
                    <a:pt x="237834" y="77171"/>
                  </a:lnTo>
                  <a:lnTo>
                    <a:pt x="200095" y="103304"/>
                  </a:lnTo>
                  <a:lnTo>
                    <a:pt x="164943" y="132662"/>
                  </a:lnTo>
                  <a:lnTo>
                    <a:pt x="132589" y="165034"/>
                  </a:lnTo>
                  <a:lnTo>
                    <a:pt x="103247" y="200205"/>
                  </a:lnTo>
                  <a:lnTo>
                    <a:pt x="77129" y="237965"/>
                  </a:lnTo>
                  <a:lnTo>
                    <a:pt x="54446" y="278100"/>
                  </a:lnTo>
                  <a:lnTo>
                    <a:pt x="35411" y="320399"/>
                  </a:lnTo>
                  <a:lnTo>
                    <a:pt x="20237" y="364649"/>
                  </a:lnTo>
                  <a:lnTo>
                    <a:pt x="9136" y="410637"/>
                  </a:lnTo>
                  <a:lnTo>
                    <a:pt x="2319" y="458151"/>
                  </a:lnTo>
                  <a:lnTo>
                    <a:pt x="0" y="506979"/>
                  </a:lnTo>
                  <a:lnTo>
                    <a:pt x="2319" y="555807"/>
                  </a:lnTo>
                  <a:lnTo>
                    <a:pt x="9136" y="603321"/>
                  </a:lnTo>
                  <a:lnTo>
                    <a:pt x="20237" y="649309"/>
                  </a:lnTo>
                  <a:lnTo>
                    <a:pt x="35411" y="693559"/>
                  </a:lnTo>
                  <a:lnTo>
                    <a:pt x="54446" y="735858"/>
                  </a:lnTo>
                  <a:lnTo>
                    <a:pt x="77129" y="775993"/>
                  </a:lnTo>
                  <a:lnTo>
                    <a:pt x="103247" y="813753"/>
                  </a:lnTo>
                  <a:lnTo>
                    <a:pt x="132589" y="848924"/>
                  </a:lnTo>
                  <a:lnTo>
                    <a:pt x="164943" y="881296"/>
                  </a:lnTo>
                  <a:lnTo>
                    <a:pt x="200095" y="910654"/>
                  </a:lnTo>
                  <a:lnTo>
                    <a:pt x="237834" y="936787"/>
                  </a:lnTo>
                  <a:lnTo>
                    <a:pt x="277947" y="959482"/>
                  </a:lnTo>
                  <a:lnTo>
                    <a:pt x="320223" y="978527"/>
                  </a:lnTo>
                  <a:lnTo>
                    <a:pt x="364448" y="993710"/>
                  </a:lnTo>
                  <a:lnTo>
                    <a:pt x="410411" y="1004817"/>
                  </a:lnTo>
                  <a:lnTo>
                    <a:pt x="457899" y="1011638"/>
                  </a:lnTo>
                  <a:lnTo>
                    <a:pt x="506700" y="1013958"/>
                  </a:lnTo>
                  <a:lnTo>
                    <a:pt x="555501" y="1011638"/>
                  </a:lnTo>
                  <a:lnTo>
                    <a:pt x="602989" y="1004817"/>
                  </a:lnTo>
                  <a:lnTo>
                    <a:pt x="648952" y="993710"/>
                  </a:lnTo>
                  <a:lnTo>
                    <a:pt x="693177" y="978527"/>
                  </a:lnTo>
                  <a:lnTo>
                    <a:pt x="735453" y="959482"/>
                  </a:lnTo>
                  <a:lnTo>
                    <a:pt x="775566" y="936787"/>
                  </a:lnTo>
                  <a:lnTo>
                    <a:pt x="813305" y="910654"/>
                  </a:lnTo>
                  <a:lnTo>
                    <a:pt x="848458" y="881296"/>
                  </a:lnTo>
                  <a:lnTo>
                    <a:pt x="880811" y="848924"/>
                  </a:lnTo>
                  <a:lnTo>
                    <a:pt x="910153" y="813753"/>
                  </a:lnTo>
                  <a:lnTo>
                    <a:pt x="936272" y="775993"/>
                  </a:lnTo>
                  <a:lnTo>
                    <a:pt x="958954" y="735858"/>
                  </a:lnTo>
                  <a:lnTo>
                    <a:pt x="977989" y="693559"/>
                  </a:lnTo>
                  <a:lnTo>
                    <a:pt x="993163" y="649309"/>
                  </a:lnTo>
                  <a:lnTo>
                    <a:pt x="1004265" y="603321"/>
                  </a:lnTo>
                  <a:lnTo>
                    <a:pt x="1011081" y="555807"/>
                  </a:lnTo>
                  <a:lnTo>
                    <a:pt x="1013401" y="506979"/>
                  </a:lnTo>
                  <a:lnTo>
                    <a:pt x="1011081" y="458151"/>
                  </a:lnTo>
                  <a:lnTo>
                    <a:pt x="1004265" y="410637"/>
                  </a:lnTo>
                  <a:lnTo>
                    <a:pt x="993163" y="364649"/>
                  </a:lnTo>
                  <a:lnTo>
                    <a:pt x="977989" y="320399"/>
                  </a:lnTo>
                  <a:lnTo>
                    <a:pt x="958954" y="278100"/>
                  </a:lnTo>
                  <a:lnTo>
                    <a:pt x="936272" y="237965"/>
                  </a:lnTo>
                  <a:lnTo>
                    <a:pt x="910153" y="200205"/>
                  </a:lnTo>
                  <a:lnTo>
                    <a:pt x="880811" y="165034"/>
                  </a:lnTo>
                  <a:lnTo>
                    <a:pt x="848458" y="132662"/>
                  </a:lnTo>
                  <a:lnTo>
                    <a:pt x="813305" y="103304"/>
                  </a:lnTo>
                  <a:lnTo>
                    <a:pt x="775566" y="77171"/>
                  </a:lnTo>
                  <a:lnTo>
                    <a:pt x="735453" y="54476"/>
                  </a:lnTo>
                  <a:lnTo>
                    <a:pt x="693177" y="35431"/>
                  </a:lnTo>
                  <a:lnTo>
                    <a:pt x="648952" y="20248"/>
                  </a:lnTo>
                  <a:lnTo>
                    <a:pt x="602989" y="9141"/>
                  </a:lnTo>
                  <a:lnTo>
                    <a:pt x="555501" y="2320"/>
                  </a:lnTo>
                  <a:lnTo>
                    <a:pt x="506700" y="0"/>
                  </a:lnTo>
                  <a:close/>
                </a:path>
              </a:pathLst>
            </a:custGeom>
            <a:solidFill>
              <a:srgbClr val="CF41AC"/>
            </a:solidFill>
          </p:spPr>
          <p:txBody>
            <a:bodyPr wrap="square" lIns="0" tIns="0" rIns="0" bIns="0" rtlCol="0"/>
            <a:lstStyle/>
            <a:p>
              <a:endParaRPr/>
            </a:p>
          </p:txBody>
        </p:sp>
        <p:sp>
          <p:nvSpPr>
            <p:cNvPr id="12" name="object 12"/>
            <p:cNvSpPr/>
            <p:nvPr/>
          </p:nvSpPr>
          <p:spPr>
            <a:xfrm>
              <a:off x="3369628" y="3500038"/>
              <a:ext cx="1013460" cy="1014094"/>
            </a:xfrm>
            <a:custGeom>
              <a:avLst/>
              <a:gdLst/>
              <a:ahLst/>
              <a:cxnLst/>
              <a:rect l="l" t="t" r="r" b="b"/>
              <a:pathLst>
                <a:path w="1013460" h="1014095">
                  <a:moveTo>
                    <a:pt x="1013401" y="506979"/>
                  </a:moveTo>
                  <a:lnTo>
                    <a:pt x="1011081" y="555807"/>
                  </a:lnTo>
                  <a:lnTo>
                    <a:pt x="1004265" y="603321"/>
                  </a:lnTo>
                  <a:lnTo>
                    <a:pt x="993163" y="649309"/>
                  </a:lnTo>
                  <a:lnTo>
                    <a:pt x="977989" y="693559"/>
                  </a:lnTo>
                  <a:lnTo>
                    <a:pt x="958954" y="735858"/>
                  </a:lnTo>
                  <a:lnTo>
                    <a:pt x="936272" y="775993"/>
                  </a:lnTo>
                  <a:lnTo>
                    <a:pt x="910153" y="813753"/>
                  </a:lnTo>
                  <a:lnTo>
                    <a:pt x="880811" y="848924"/>
                  </a:lnTo>
                  <a:lnTo>
                    <a:pt x="848458" y="881296"/>
                  </a:lnTo>
                  <a:lnTo>
                    <a:pt x="813305" y="910654"/>
                  </a:lnTo>
                  <a:lnTo>
                    <a:pt x="775566" y="936787"/>
                  </a:lnTo>
                  <a:lnTo>
                    <a:pt x="735453" y="959482"/>
                  </a:lnTo>
                  <a:lnTo>
                    <a:pt x="693177" y="978527"/>
                  </a:lnTo>
                  <a:lnTo>
                    <a:pt x="648952" y="993710"/>
                  </a:lnTo>
                  <a:lnTo>
                    <a:pt x="602989" y="1004817"/>
                  </a:lnTo>
                  <a:lnTo>
                    <a:pt x="555501" y="1011638"/>
                  </a:lnTo>
                  <a:lnTo>
                    <a:pt x="506700" y="1013958"/>
                  </a:lnTo>
                  <a:lnTo>
                    <a:pt x="457899" y="1011638"/>
                  </a:lnTo>
                  <a:lnTo>
                    <a:pt x="410411" y="1004817"/>
                  </a:lnTo>
                  <a:lnTo>
                    <a:pt x="364448" y="993710"/>
                  </a:lnTo>
                  <a:lnTo>
                    <a:pt x="320223" y="978527"/>
                  </a:lnTo>
                  <a:lnTo>
                    <a:pt x="277947" y="959482"/>
                  </a:lnTo>
                  <a:lnTo>
                    <a:pt x="237834" y="936787"/>
                  </a:lnTo>
                  <a:lnTo>
                    <a:pt x="200095" y="910654"/>
                  </a:lnTo>
                  <a:lnTo>
                    <a:pt x="164943" y="881296"/>
                  </a:lnTo>
                  <a:lnTo>
                    <a:pt x="132589" y="848924"/>
                  </a:lnTo>
                  <a:lnTo>
                    <a:pt x="103247" y="813753"/>
                  </a:lnTo>
                  <a:lnTo>
                    <a:pt x="77129" y="775993"/>
                  </a:lnTo>
                  <a:lnTo>
                    <a:pt x="54446" y="735858"/>
                  </a:lnTo>
                  <a:lnTo>
                    <a:pt x="35411" y="693559"/>
                  </a:lnTo>
                  <a:lnTo>
                    <a:pt x="20237" y="649309"/>
                  </a:lnTo>
                  <a:lnTo>
                    <a:pt x="9136" y="603321"/>
                  </a:lnTo>
                  <a:lnTo>
                    <a:pt x="2319" y="555807"/>
                  </a:lnTo>
                  <a:lnTo>
                    <a:pt x="0" y="506979"/>
                  </a:lnTo>
                  <a:lnTo>
                    <a:pt x="2319" y="458151"/>
                  </a:lnTo>
                  <a:lnTo>
                    <a:pt x="9136" y="410637"/>
                  </a:lnTo>
                  <a:lnTo>
                    <a:pt x="20237" y="364649"/>
                  </a:lnTo>
                  <a:lnTo>
                    <a:pt x="35411" y="320399"/>
                  </a:lnTo>
                  <a:lnTo>
                    <a:pt x="54446" y="278100"/>
                  </a:lnTo>
                  <a:lnTo>
                    <a:pt x="77129" y="237965"/>
                  </a:lnTo>
                  <a:lnTo>
                    <a:pt x="103247" y="200205"/>
                  </a:lnTo>
                  <a:lnTo>
                    <a:pt x="132589" y="165034"/>
                  </a:lnTo>
                  <a:lnTo>
                    <a:pt x="164943" y="132662"/>
                  </a:lnTo>
                  <a:lnTo>
                    <a:pt x="200095" y="103304"/>
                  </a:lnTo>
                  <a:lnTo>
                    <a:pt x="237834" y="77171"/>
                  </a:lnTo>
                  <a:lnTo>
                    <a:pt x="277947" y="54476"/>
                  </a:lnTo>
                  <a:lnTo>
                    <a:pt x="320223" y="35431"/>
                  </a:lnTo>
                  <a:lnTo>
                    <a:pt x="364448" y="20248"/>
                  </a:lnTo>
                  <a:lnTo>
                    <a:pt x="410411" y="9141"/>
                  </a:lnTo>
                  <a:lnTo>
                    <a:pt x="457899" y="2320"/>
                  </a:lnTo>
                  <a:lnTo>
                    <a:pt x="506700" y="0"/>
                  </a:lnTo>
                  <a:lnTo>
                    <a:pt x="555501" y="2320"/>
                  </a:lnTo>
                  <a:lnTo>
                    <a:pt x="602989" y="9141"/>
                  </a:lnTo>
                  <a:lnTo>
                    <a:pt x="648952" y="20248"/>
                  </a:lnTo>
                  <a:lnTo>
                    <a:pt x="693177" y="35431"/>
                  </a:lnTo>
                  <a:lnTo>
                    <a:pt x="735453" y="54476"/>
                  </a:lnTo>
                  <a:lnTo>
                    <a:pt x="775566" y="77171"/>
                  </a:lnTo>
                  <a:lnTo>
                    <a:pt x="813305" y="103304"/>
                  </a:lnTo>
                  <a:lnTo>
                    <a:pt x="848458" y="132662"/>
                  </a:lnTo>
                  <a:lnTo>
                    <a:pt x="880811" y="165034"/>
                  </a:lnTo>
                  <a:lnTo>
                    <a:pt x="910153" y="200205"/>
                  </a:lnTo>
                  <a:lnTo>
                    <a:pt x="936272" y="237965"/>
                  </a:lnTo>
                  <a:lnTo>
                    <a:pt x="958954" y="278100"/>
                  </a:lnTo>
                  <a:lnTo>
                    <a:pt x="977989" y="320399"/>
                  </a:lnTo>
                  <a:lnTo>
                    <a:pt x="993163" y="364649"/>
                  </a:lnTo>
                  <a:lnTo>
                    <a:pt x="1004265" y="410637"/>
                  </a:lnTo>
                  <a:lnTo>
                    <a:pt x="1011081" y="458151"/>
                  </a:lnTo>
                  <a:lnTo>
                    <a:pt x="1013401" y="506979"/>
                  </a:lnTo>
                  <a:close/>
                </a:path>
              </a:pathLst>
            </a:custGeom>
            <a:ln w="65701">
              <a:solidFill>
                <a:srgbClr val="CF41AC"/>
              </a:solidFill>
            </a:ln>
          </p:spPr>
          <p:txBody>
            <a:bodyPr wrap="square" lIns="0" tIns="0" rIns="0" bIns="0" rtlCol="0"/>
            <a:lstStyle/>
            <a:p>
              <a:endParaRPr/>
            </a:p>
          </p:txBody>
        </p:sp>
        <p:sp>
          <p:nvSpPr>
            <p:cNvPr id="13" name="object 13"/>
            <p:cNvSpPr/>
            <p:nvPr/>
          </p:nvSpPr>
          <p:spPr>
            <a:xfrm>
              <a:off x="1511726" y="3860556"/>
              <a:ext cx="1835785" cy="1014094"/>
            </a:xfrm>
            <a:custGeom>
              <a:avLst/>
              <a:gdLst/>
              <a:ahLst/>
              <a:cxnLst/>
              <a:rect l="l" t="t" r="r" b="b"/>
              <a:pathLst>
                <a:path w="1835785" h="1014095">
                  <a:moveTo>
                    <a:pt x="1013401" y="0"/>
                  </a:moveTo>
                  <a:lnTo>
                    <a:pt x="907497" y="4502"/>
                  </a:lnTo>
                  <a:lnTo>
                    <a:pt x="802434" y="17321"/>
                  </a:lnTo>
                  <a:lnTo>
                    <a:pt x="698699" y="38379"/>
                  </a:lnTo>
                  <a:lnTo>
                    <a:pt x="501666" y="99356"/>
                  </a:lnTo>
                  <a:lnTo>
                    <a:pt x="362799" y="156566"/>
                  </a:lnTo>
                  <a:lnTo>
                    <a:pt x="229123" y="224957"/>
                  </a:lnTo>
                  <a:lnTo>
                    <a:pt x="101340" y="304187"/>
                  </a:lnTo>
                  <a:lnTo>
                    <a:pt x="65488" y="335435"/>
                  </a:lnTo>
                  <a:lnTo>
                    <a:pt x="36820" y="372548"/>
                  </a:lnTo>
                  <a:lnTo>
                    <a:pt x="15944" y="414317"/>
                  </a:lnTo>
                  <a:lnTo>
                    <a:pt x="3468" y="459530"/>
                  </a:lnTo>
                  <a:lnTo>
                    <a:pt x="0" y="506979"/>
                  </a:lnTo>
                  <a:lnTo>
                    <a:pt x="0" y="1013958"/>
                  </a:lnTo>
                  <a:lnTo>
                    <a:pt x="1216081" y="1013958"/>
                  </a:lnTo>
                  <a:lnTo>
                    <a:pt x="1262529" y="959036"/>
                  </a:lnTo>
                  <a:lnTo>
                    <a:pt x="1317421" y="912563"/>
                  </a:lnTo>
                  <a:lnTo>
                    <a:pt x="1450351" y="825943"/>
                  </a:lnTo>
                  <a:lnTo>
                    <a:pt x="1589968" y="751076"/>
                  </a:lnTo>
                  <a:lnTo>
                    <a:pt x="1735484" y="688339"/>
                  </a:lnTo>
                  <a:lnTo>
                    <a:pt x="1835382" y="653440"/>
                  </a:lnTo>
                  <a:lnTo>
                    <a:pt x="1771146" y="576501"/>
                  </a:lnTo>
                  <a:lnTo>
                    <a:pt x="1718465" y="492188"/>
                  </a:lnTo>
                  <a:lnTo>
                    <a:pt x="1677868" y="401797"/>
                  </a:lnTo>
                  <a:lnTo>
                    <a:pt x="1649881" y="306623"/>
                  </a:lnTo>
                  <a:lnTo>
                    <a:pt x="1635033" y="207961"/>
                  </a:lnTo>
                  <a:lnTo>
                    <a:pt x="1632702" y="135194"/>
                  </a:lnTo>
                  <a:lnTo>
                    <a:pt x="1532628" y="97593"/>
                  </a:lnTo>
                  <a:lnTo>
                    <a:pt x="1327700" y="40452"/>
                  </a:lnTo>
                  <a:lnTo>
                    <a:pt x="1171605" y="12492"/>
                  </a:lnTo>
                  <a:lnTo>
                    <a:pt x="1013401" y="0"/>
                  </a:lnTo>
                  <a:close/>
                </a:path>
              </a:pathLst>
            </a:custGeom>
            <a:solidFill>
              <a:srgbClr val="CF41AC"/>
            </a:solidFill>
          </p:spPr>
          <p:txBody>
            <a:bodyPr wrap="square" lIns="0" tIns="0" rIns="0" bIns="0" rtlCol="0"/>
            <a:lstStyle/>
            <a:p>
              <a:endParaRPr/>
            </a:p>
          </p:txBody>
        </p:sp>
        <p:sp>
          <p:nvSpPr>
            <p:cNvPr id="14" name="object 14"/>
            <p:cNvSpPr/>
            <p:nvPr/>
          </p:nvSpPr>
          <p:spPr>
            <a:xfrm>
              <a:off x="1511726" y="3860556"/>
              <a:ext cx="1835785" cy="1014094"/>
            </a:xfrm>
            <a:custGeom>
              <a:avLst/>
              <a:gdLst/>
              <a:ahLst/>
              <a:cxnLst/>
              <a:rect l="l" t="t" r="r" b="b"/>
              <a:pathLst>
                <a:path w="1835785" h="1014095">
                  <a:moveTo>
                    <a:pt x="1317421" y="912563"/>
                  </a:moveTo>
                  <a:lnTo>
                    <a:pt x="1360940" y="882407"/>
                  </a:lnTo>
                  <a:lnTo>
                    <a:pt x="1405259" y="853529"/>
                  </a:lnTo>
                  <a:lnTo>
                    <a:pt x="1450351" y="825943"/>
                  </a:lnTo>
                  <a:lnTo>
                    <a:pt x="1496186" y="799663"/>
                  </a:lnTo>
                  <a:lnTo>
                    <a:pt x="1542735" y="774703"/>
                  </a:lnTo>
                  <a:lnTo>
                    <a:pt x="1589968" y="751076"/>
                  </a:lnTo>
                  <a:lnTo>
                    <a:pt x="1637857" y="728798"/>
                  </a:lnTo>
                  <a:lnTo>
                    <a:pt x="1686372" y="707881"/>
                  </a:lnTo>
                  <a:lnTo>
                    <a:pt x="1735484" y="688339"/>
                  </a:lnTo>
                  <a:lnTo>
                    <a:pt x="1785163" y="670188"/>
                  </a:lnTo>
                  <a:lnTo>
                    <a:pt x="1835382" y="653440"/>
                  </a:lnTo>
                  <a:lnTo>
                    <a:pt x="1801853" y="615973"/>
                  </a:lnTo>
                  <a:lnTo>
                    <a:pt x="1771146" y="576501"/>
                  </a:lnTo>
                  <a:lnTo>
                    <a:pt x="1743328" y="535185"/>
                  </a:lnTo>
                  <a:lnTo>
                    <a:pt x="1718465" y="492188"/>
                  </a:lnTo>
                  <a:lnTo>
                    <a:pt x="1696623" y="447672"/>
                  </a:lnTo>
                  <a:lnTo>
                    <a:pt x="1677868" y="401797"/>
                  </a:lnTo>
                  <a:lnTo>
                    <a:pt x="1662265" y="354727"/>
                  </a:lnTo>
                  <a:lnTo>
                    <a:pt x="1649881" y="306623"/>
                  </a:lnTo>
                  <a:lnTo>
                    <a:pt x="1640782" y="257647"/>
                  </a:lnTo>
                  <a:lnTo>
                    <a:pt x="1635033" y="207961"/>
                  </a:lnTo>
                  <a:lnTo>
                    <a:pt x="1632702" y="157726"/>
                  </a:lnTo>
                  <a:lnTo>
                    <a:pt x="1632702" y="135194"/>
                  </a:lnTo>
                  <a:lnTo>
                    <a:pt x="1583008" y="115456"/>
                  </a:lnTo>
                  <a:lnTo>
                    <a:pt x="1532628" y="97593"/>
                  </a:lnTo>
                  <a:lnTo>
                    <a:pt x="1481615" y="81631"/>
                  </a:lnTo>
                  <a:lnTo>
                    <a:pt x="1430021" y="67597"/>
                  </a:lnTo>
                  <a:lnTo>
                    <a:pt x="1379064" y="53178"/>
                  </a:lnTo>
                  <a:lnTo>
                    <a:pt x="1327700" y="40452"/>
                  </a:lnTo>
                  <a:lnTo>
                    <a:pt x="1275974" y="29425"/>
                  </a:lnTo>
                  <a:lnTo>
                    <a:pt x="1223928" y="20103"/>
                  </a:lnTo>
                  <a:lnTo>
                    <a:pt x="1171605" y="12492"/>
                  </a:lnTo>
                  <a:lnTo>
                    <a:pt x="1119047" y="6601"/>
                  </a:lnTo>
                  <a:lnTo>
                    <a:pt x="1066298" y="2434"/>
                  </a:lnTo>
                  <a:lnTo>
                    <a:pt x="1013401" y="0"/>
                  </a:lnTo>
                  <a:lnTo>
                    <a:pt x="960375" y="1206"/>
                  </a:lnTo>
                  <a:lnTo>
                    <a:pt x="907497" y="4502"/>
                  </a:lnTo>
                  <a:lnTo>
                    <a:pt x="854830" y="9877"/>
                  </a:lnTo>
                  <a:lnTo>
                    <a:pt x="802434" y="17321"/>
                  </a:lnTo>
                  <a:lnTo>
                    <a:pt x="750370" y="26826"/>
                  </a:lnTo>
                  <a:lnTo>
                    <a:pt x="698699" y="38379"/>
                  </a:lnTo>
                  <a:lnTo>
                    <a:pt x="647482" y="51973"/>
                  </a:lnTo>
                  <a:lnTo>
                    <a:pt x="596780" y="67597"/>
                  </a:lnTo>
                  <a:lnTo>
                    <a:pt x="548987" y="82830"/>
                  </a:lnTo>
                  <a:lnTo>
                    <a:pt x="501666" y="99356"/>
                  </a:lnTo>
                  <a:lnTo>
                    <a:pt x="454843" y="117162"/>
                  </a:lnTo>
                  <a:lnTo>
                    <a:pt x="408546" y="136236"/>
                  </a:lnTo>
                  <a:lnTo>
                    <a:pt x="362799" y="156566"/>
                  </a:lnTo>
                  <a:lnTo>
                    <a:pt x="317629" y="178137"/>
                  </a:lnTo>
                  <a:lnTo>
                    <a:pt x="273061" y="200939"/>
                  </a:lnTo>
                  <a:lnTo>
                    <a:pt x="229123" y="224957"/>
                  </a:lnTo>
                  <a:lnTo>
                    <a:pt x="185839" y="250180"/>
                  </a:lnTo>
                  <a:lnTo>
                    <a:pt x="143236" y="276594"/>
                  </a:lnTo>
                  <a:lnTo>
                    <a:pt x="101340" y="304187"/>
                  </a:lnTo>
                  <a:lnTo>
                    <a:pt x="65488" y="335435"/>
                  </a:lnTo>
                  <a:lnTo>
                    <a:pt x="36820" y="372548"/>
                  </a:lnTo>
                  <a:lnTo>
                    <a:pt x="15944" y="414317"/>
                  </a:lnTo>
                  <a:lnTo>
                    <a:pt x="3468" y="459530"/>
                  </a:lnTo>
                  <a:lnTo>
                    <a:pt x="0" y="506979"/>
                  </a:lnTo>
                  <a:lnTo>
                    <a:pt x="0" y="1013958"/>
                  </a:lnTo>
                  <a:lnTo>
                    <a:pt x="1216081" y="1013958"/>
                  </a:lnTo>
                  <a:lnTo>
                    <a:pt x="1238183" y="985507"/>
                  </a:lnTo>
                  <a:lnTo>
                    <a:pt x="1262529" y="959036"/>
                  </a:lnTo>
                  <a:lnTo>
                    <a:pt x="1288985" y="934677"/>
                  </a:lnTo>
                  <a:lnTo>
                    <a:pt x="1317421" y="912563"/>
                  </a:lnTo>
                  <a:close/>
                </a:path>
              </a:pathLst>
            </a:custGeom>
            <a:ln w="65711">
              <a:solidFill>
                <a:srgbClr val="CF41AC"/>
              </a:solidFill>
            </a:ln>
          </p:spPr>
          <p:txBody>
            <a:bodyPr wrap="square" lIns="0" tIns="0" rIns="0" bIns="0" rtlCol="0"/>
            <a:lstStyle/>
            <a:p>
              <a:endParaRPr/>
            </a:p>
          </p:txBody>
        </p:sp>
        <p:sp>
          <p:nvSpPr>
            <p:cNvPr id="15" name="object 15"/>
            <p:cNvSpPr/>
            <p:nvPr/>
          </p:nvSpPr>
          <p:spPr>
            <a:xfrm>
              <a:off x="3144428" y="1156666"/>
              <a:ext cx="2361565" cy="2165985"/>
            </a:xfrm>
            <a:custGeom>
              <a:avLst/>
              <a:gdLst/>
              <a:ahLst/>
              <a:cxnLst/>
              <a:rect l="l" t="t" r="r" b="b"/>
              <a:pathLst>
                <a:path w="2361565" h="2165985">
                  <a:moveTo>
                    <a:pt x="921632" y="1689931"/>
                  </a:moveTo>
                  <a:lnTo>
                    <a:pt x="454904" y="1689931"/>
                  </a:lnTo>
                  <a:lnTo>
                    <a:pt x="454904" y="2165365"/>
                  </a:lnTo>
                  <a:lnTo>
                    <a:pt x="921632" y="1689931"/>
                  </a:lnTo>
                  <a:close/>
                </a:path>
                <a:path w="2361565" h="2165985">
                  <a:moveTo>
                    <a:pt x="2243557" y="0"/>
                  </a:moveTo>
                  <a:lnTo>
                    <a:pt x="117104" y="0"/>
                  </a:lnTo>
                  <a:lnTo>
                    <a:pt x="71307" y="9579"/>
                  </a:lnTo>
                  <a:lnTo>
                    <a:pt x="34026" y="35089"/>
                  </a:lnTo>
                  <a:lnTo>
                    <a:pt x="9008" y="72746"/>
                  </a:lnTo>
                  <a:lnTo>
                    <a:pt x="0" y="118764"/>
                  </a:lnTo>
                  <a:lnTo>
                    <a:pt x="0" y="1569383"/>
                  </a:lnTo>
                  <a:lnTo>
                    <a:pt x="8402" y="1615607"/>
                  </a:lnTo>
                  <a:lnTo>
                    <a:pt x="33017" y="1653685"/>
                  </a:lnTo>
                  <a:lnTo>
                    <a:pt x="70106" y="1679750"/>
                  </a:lnTo>
                  <a:lnTo>
                    <a:pt x="115931" y="1689931"/>
                  </a:lnTo>
                  <a:lnTo>
                    <a:pt x="2243557" y="1689931"/>
                  </a:lnTo>
                  <a:lnTo>
                    <a:pt x="2289450" y="1680271"/>
                  </a:lnTo>
                  <a:lnTo>
                    <a:pt x="2326876" y="1654724"/>
                  </a:lnTo>
                  <a:lnTo>
                    <a:pt x="2352082" y="1617066"/>
                  </a:lnTo>
                  <a:lnTo>
                    <a:pt x="2361318" y="1571072"/>
                  </a:lnTo>
                  <a:lnTo>
                    <a:pt x="2361318" y="1478690"/>
                  </a:lnTo>
                  <a:lnTo>
                    <a:pt x="1170478" y="1478690"/>
                  </a:lnTo>
                  <a:lnTo>
                    <a:pt x="1121833" y="1468860"/>
                  </a:lnTo>
                  <a:lnTo>
                    <a:pt x="1082105" y="1442057"/>
                  </a:lnTo>
                  <a:lnTo>
                    <a:pt x="1055316" y="1402306"/>
                  </a:lnTo>
                  <a:lnTo>
                    <a:pt x="1045492" y="1353635"/>
                  </a:lnTo>
                  <a:lnTo>
                    <a:pt x="1055316" y="1304943"/>
                  </a:lnTo>
                  <a:lnTo>
                    <a:pt x="1082105" y="1265195"/>
                  </a:lnTo>
                  <a:lnTo>
                    <a:pt x="1121833" y="1238402"/>
                  </a:lnTo>
                  <a:lnTo>
                    <a:pt x="1170478" y="1228580"/>
                  </a:lnTo>
                  <a:lnTo>
                    <a:pt x="2361318" y="1228580"/>
                  </a:lnTo>
                  <a:lnTo>
                    <a:pt x="2361318" y="1140703"/>
                  </a:lnTo>
                  <a:lnTo>
                    <a:pt x="1090532" y="1140703"/>
                  </a:lnTo>
                  <a:lnTo>
                    <a:pt x="1090532" y="808913"/>
                  </a:lnTo>
                  <a:lnTo>
                    <a:pt x="1170478" y="808913"/>
                  </a:lnTo>
                  <a:lnTo>
                    <a:pt x="1220436" y="805158"/>
                  </a:lnTo>
                  <a:lnTo>
                    <a:pt x="1265273" y="794188"/>
                  </a:lnTo>
                  <a:lnTo>
                    <a:pt x="1304516" y="776445"/>
                  </a:lnTo>
                  <a:lnTo>
                    <a:pt x="1337689" y="752371"/>
                  </a:lnTo>
                  <a:lnTo>
                    <a:pt x="1364317" y="722409"/>
                  </a:lnTo>
                  <a:lnTo>
                    <a:pt x="1383926" y="687001"/>
                  </a:lnTo>
                  <a:lnTo>
                    <a:pt x="1396039" y="646589"/>
                  </a:lnTo>
                  <a:lnTo>
                    <a:pt x="1398885" y="615698"/>
                  </a:lnTo>
                  <a:lnTo>
                    <a:pt x="780882" y="615698"/>
                  </a:lnTo>
                  <a:lnTo>
                    <a:pt x="780989" y="555245"/>
                  </a:lnTo>
                  <a:lnTo>
                    <a:pt x="786704" y="510258"/>
                  </a:lnTo>
                  <a:lnTo>
                    <a:pt x="797703" y="467019"/>
                  </a:lnTo>
                  <a:lnTo>
                    <a:pt x="813660" y="425894"/>
                  </a:lnTo>
                  <a:lnTo>
                    <a:pt x="834254" y="387248"/>
                  </a:lnTo>
                  <a:lnTo>
                    <a:pt x="859158" y="351448"/>
                  </a:lnTo>
                  <a:lnTo>
                    <a:pt x="888050" y="318859"/>
                  </a:lnTo>
                  <a:lnTo>
                    <a:pt x="920605" y="289847"/>
                  </a:lnTo>
                  <a:lnTo>
                    <a:pt x="956499" y="264777"/>
                  </a:lnTo>
                  <a:lnTo>
                    <a:pt x="995408" y="244016"/>
                  </a:lnTo>
                  <a:lnTo>
                    <a:pt x="1037008" y="227929"/>
                  </a:lnTo>
                  <a:lnTo>
                    <a:pt x="1080976" y="216882"/>
                  </a:lnTo>
                  <a:lnTo>
                    <a:pt x="1126986" y="211241"/>
                  </a:lnTo>
                  <a:lnTo>
                    <a:pt x="1148732" y="210537"/>
                  </a:lnTo>
                  <a:lnTo>
                    <a:pt x="2361318" y="210537"/>
                  </a:lnTo>
                  <a:lnTo>
                    <a:pt x="2361318" y="118764"/>
                  </a:lnTo>
                  <a:lnTo>
                    <a:pt x="2352082" y="72746"/>
                  </a:lnTo>
                  <a:lnTo>
                    <a:pt x="2326876" y="35089"/>
                  </a:lnTo>
                  <a:lnTo>
                    <a:pt x="2289450" y="9579"/>
                  </a:lnTo>
                  <a:lnTo>
                    <a:pt x="2243557" y="0"/>
                  </a:lnTo>
                  <a:close/>
                </a:path>
                <a:path w="2361565" h="2165985">
                  <a:moveTo>
                    <a:pt x="2361318" y="1228580"/>
                  </a:moveTo>
                  <a:lnTo>
                    <a:pt x="1170478" y="1228580"/>
                  </a:lnTo>
                  <a:lnTo>
                    <a:pt x="1218733" y="1238237"/>
                  </a:lnTo>
                  <a:lnTo>
                    <a:pt x="1258271" y="1264614"/>
                  </a:lnTo>
                  <a:lnTo>
                    <a:pt x="1285159" y="1303815"/>
                  </a:lnTo>
                  <a:lnTo>
                    <a:pt x="1295464" y="1351945"/>
                  </a:lnTo>
                  <a:lnTo>
                    <a:pt x="1286575" y="1400563"/>
                  </a:lnTo>
                  <a:lnTo>
                    <a:pt x="1260629" y="1440613"/>
                  </a:lnTo>
                  <a:lnTo>
                    <a:pt x="1221557" y="1468015"/>
                  </a:lnTo>
                  <a:lnTo>
                    <a:pt x="1173293" y="1478690"/>
                  </a:lnTo>
                  <a:lnTo>
                    <a:pt x="2361318" y="1478690"/>
                  </a:lnTo>
                  <a:lnTo>
                    <a:pt x="2361318" y="1228580"/>
                  </a:lnTo>
                  <a:close/>
                </a:path>
                <a:path w="2361565" h="2165985">
                  <a:moveTo>
                    <a:pt x="2361318" y="210537"/>
                  </a:moveTo>
                  <a:lnTo>
                    <a:pt x="1148732" y="210537"/>
                  </a:lnTo>
                  <a:lnTo>
                    <a:pt x="1159605" y="210713"/>
                  </a:lnTo>
                  <a:lnTo>
                    <a:pt x="1218882" y="213709"/>
                  </a:lnTo>
                  <a:lnTo>
                    <a:pt x="1265562" y="221959"/>
                  </a:lnTo>
                  <a:lnTo>
                    <a:pt x="1310153" y="235636"/>
                  </a:lnTo>
                  <a:lnTo>
                    <a:pt x="1352288" y="254383"/>
                  </a:lnTo>
                  <a:lnTo>
                    <a:pt x="1391603" y="277845"/>
                  </a:lnTo>
                  <a:lnTo>
                    <a:pt x="1427730" y="305665"/>
                  </a:lnTo>
                  <a:lnTo>
                    <a:pt x="1460303" y="337488"/>
                  </a:lnTo>
                  <a:lnTo>
                    <a:pt x="1488958" y="372958"/>
                  </a:lnTo>
                  <a:lnTo>
                    <a:pt x="1513328" y="411719"/>
                  </a:lnTo>
                  <a:lnTo>
                    <a:pt x="1533047" y="453415"/>
                  </a:lnTo>
                  <a:lnTo>
                    <a:pt x="1547748" y="497690"/>
                  </a:lnTo>
                  <a:lnTo>
                    <a:pt x="1557067" y="544189"/>
                  </a:lnTo>
                  <a:lnTo>
                    <a:pt x="1560588" y="591883"/>
                  </a:lnTo>
                  <a:lnTo>
                    <a:pt x="1560638" y="601615"/>
                  </a:lnTo>
                  <a:lnTo>
                    <a:pt x="1558743" y="650645"/>
                  </a:lnTo>
                  <a:lnTo>
                    <a:pt x="1550342" y="697909"/>
                  </a:lnTo>
                  <a:lnTo>
                    <a:pt x="1535855" y="742919"/>
                  </a:lnTo>
                  <a:lnTo>
                    <a:pt x="1515698" y="785187"/>
                  </a:lnTo>
                  <a:lnTo>
                    <a:pt x="1490290" y="824223"/>
                  </a:lnTo>
                  <a:lnTo>
                    <a:pt x="1460049" y="859541"/>
                  </a:lnTo>
                  <a:lnTo>
                    <a:pt x="1425394" y="890652"/>
                  </a:lnTo>
                  <a:lnTo>
                    <a:pt x="1386742" y="917067"/>
                  </a:lnTo>
                  <a:lnTo>
                    <a:pt x="1344511" y="938299"/>
                  </a:lnTo>
                  <a:lnTo>
                    <a:pt x="1299120" y="953860"/>
                  </a:lnTo>
                  <a:lnTo>
                    <a:pt x="1250987" y="963260"/>
                  </a:lnTo>
                  <a:lnTo>
                    <a:pt x="1250987" y="1140703"/>
                  </a:lnTo>
                  <a:lnTo>
                    <a:pt x="2361318" y="1140703"/>
                  </a:lnTo>
                  <a:lnTo>
                    <a:pt x="2361318" y="210537"/>
                  </a:lnTo>
                  <a:close/>
                </a:path>
                <a:path w="2361565" h="2165985">
                  <a:moveTo>
                    <a:pt x="1176155" y="372301"/>
                  </a:moveTo>
                  <a:lnTo>
                    <a:pt x="1173340" y="372301"/>
                  </a:lnTo>
                  <a:lnTo>
                    <a:pt x="1121890" y="373422"/>
                  </a:lnTo>
                  <a:lnTo>
                    <a:pt x="1076293" y="385101"/>
                  </a:lnTo>
                  <a:lnTo>
                    <a:pt x="1035062" y="406242"/>
                  </a:lnTo>
                  <a:lnTo>
                    <a:pt x="999575" y="435708"/>
                  </a:lnTo>
                  <a:lnTo>
                    <a:pt x="971208" y="472359"/>
                  </a:lnTo>
                  <a:lnTo>
                    <a:pt x="951336" y="515053"/>
                  </a:lnTo>
                  <a:lnTo>
                    <a:pt x="941337" y="562653"/>
                  </a:lnTo>
                  <a:lnTo>
                    <a:pt x="940422" y="582134"/>
                  </a:lnTo>
                  <a:lnTo>
                    <a:pt x="940651" y="591883"/>
                  </a:lnTo>
                  <a:lnTo>
                    <a:pt x="941337" y="601615"/>
                  </a:lnTo>
                  <a:lnTo>
                    <a:pt x="941337" y="615698"/>
                  </a:lnTo>
                  <a:lnTo>
                    <a:pt x="1398885" y="615698"/>
                  </a:lnTo>
                  <a:lnTo>
                    <a:pt x="1400182" y="601615"/>
                  </a:lnTo>
                  <a:lnTo>
                    <a:pt x="1396412" y="556125"/>
                  </a:lnTo>
                  <a:lnTo>
                    <a:pt x="1384039" y="513602"/>
                  </a:lnTo>
                  <a:lnTo>
                    <a:pt x="1363955" y="474968"/>
                  </a:lnTo>
                  <a:lnTo>
                    <a:pt x="1337050" y="441142"/>
                  </a:lnTo>
                  <a:lnTo>
                    <a:pt x="1304213" y="413046"/>
                  </a:lnTo>
                  <a:lnTo>
                    <a:pt x="1266336" y="391602"/>
                  </a:lnTo>
                  <a:lnTo>
                    <a:pt x="1224307" y="377728"/>
                  </a:lnTo>
                  <a:lnTo>
                    <a:pt x="1179017" y="372348"/>
                  </a:lnTo>
                  <a:lnTo>
                    <a:pt x="1176155" y="372301"/>
                  </a:lnTo>
                  <a:close/>
                </a:path>
              </a:pathLst>
            </a:custGeom>
            <a:solidFill>
              <a:srgbClr val="CF41AC"/>
            </a:solidFill>
          </p:spPr>
          <p:txBody>
            <a:bodyPr wrap="square" lIns="0" tIns="0" rIns="0" bIns="0" rtlCol="0"/>
            <a:lstStyle/>
            <a:p>
              <a:endParaRPr/>
            </a:p>
          </p:txBody>
        </p:sp>
        <p:sp>
          <p:nvSpPr>
            <p:cNvPr id="16" name="object 16"/>
            <p:cNvSpPr/>
            <p:nvPr/>
          </p:nvSpPr>
          <p:spPr>
            <a:xfrm>
              <a:off x="3144428" y="1156666"/>
              <a:ext cx="2361565" cy="2165985"/>
            </a:xfrm>
            <a:custGeom>
              <a:avLst/>
              <a:gdLst/>
              <a:ahLst/>
              <a:cxnLst/>
              <a:rect l="l" t="t" r="r" b="b"/>
              <a:pathLst>
                <a:path w="2361565" h="2165985">
                  <a:moveTo>
                    <a:pt x="2243557" y="0"/>
                  </a:moveTo>
                  <a:lnTo>
                    <a:pt x="117104" y="0"/>
                  </a:lnTo>
                  <a:lnTo>
                    <a:pt x="71307" y="9579"/>
                  </a:lnTo>
                  <a:lnTo>
                    <a:pt x="34026" y="35089"/>
                  </a:lnTo>
                  <a:lnTo>
                    <a:pt x="9008" y="72746"/>
                  </a:lnTo>
                  <a:lnTo>
                    <a:pt x="0" y="118764"/>
                  </a:lnTo>
                  <a:lnTo>
                    <a:pt x="0" y="1569383"/>
                  </a:lnTo>
                  <a:lnTo>
                    <a:pt x="8402" y="1615607"/>
                  </a:lnTo>
                  <a:lnTo>
                    <a:pt x="33017" y="1653685"/>
                  </a:lnTo>
                  <a:lnTo>
                    <a:pt x="70106" y="1679750"/>
                  </a:lnTo>
                  <a:lnTo>
                    <a:pt x="115931" y="1689931"/>
                  </a:lnTo>
                  <a:lnTo>
                    <a:pt x="116353" y="1689931"/>
                  </a:lnTo>
                  <a:lnTo>
                    <a:pt x="116728" y="1689931"/>
                  </a:lnTo>
                  <a:lnTo>
                    <a:pt x="117104" y="1689931"/>
                  </a:lnTo>
                  <a:lnTo>
                    <a:pt x="454904" y="1689931"/>
                  </a:lnTo>
                  <a:lnTo>
                    <a:pt x="454904" y="2165365"/>
                  </a:lnTo>
                  <a:lnTo>
                    <a:pt x="921632" y="1689931"/>
                  </a:lnTo>
                  <a:lnTo>
                    <a:pt x="2243558" y="1689931"/>
                  </a:lnTo>
                  <a:lnTo>
                    <a:pt x="2289450" y="1680271"/>
                  </a:lnTo>
                  <a:lnTo>
                    <a:pt x="2326876" y="1654724"/>
                  </a:lnTo>
                  <a:lnTo>
                    <a:pt x="2352083" y="1617066"/>
                  </a:lnTo>
                  <a:lnTo>
                    <a:pt x="2361319" y="1571072"/>
                  </a:lnTo>
                  <a:lnTo>
                    <a:pt x="2361318" y="118764"/>
                  </a:lnTo>
                  <a:lnTo>
                    <a:pt x="2352082" y="72746"/>
                  </a:lnTo>
                  <a:lnTo>
                    <a:pt x="2326876" y="35089"/>
                  </a:lnTo>
                  <a:lnTo>
                    <a:pt x="2289450" y="9579"/>
                  </a:lnTo>
                  <a:lnTo>
                    <a:pt x="2243557" y="0"/>
                  </a:lnTo>
                  <a:close/>
                </a:path>
                <a:path w="2361565" h="2165985">
                  <a:moveTo>
                    <a:pt x="1170478" y="1478690"/>
                  </a:moveTo>
                  <a:lnTo>
                    <a:pt x="1121833" y="1468860"/>
                  </a:lnTo>
                  <a:lnTo>
                    <a:pt x="1082105" y="1442057"/>
                  </a:lnTo>
                  <a:lnTo>
                    <a:pt x="1055316" y="1402306"/>
                  </a:lnTo>
                  <a:lnTo>
                    <a:pt x="1045492" y="1353635"/>
                  </a:lnTo>
                  <a:lnTo>
                    <a:pt x="1055316" y="1304943"/>
                  </a:lnTo>
                  <a:lnTo>
                    <a:pt x="1082105" y="1265195"/>
                  </a:lnTo>
                  <a:lnTo>
                    <a:pt x="1121833" y="1238402"/>
                  </a:lnTo>
                  <a:lnTo>
                    <a:pt x="1170478" y="1228580"/>
                  </a:lnTo>
                  <a:lnTo>
                    <a:pt x="1218733" y="1238237"/>
                  </a:lnTo>
                  <a:lnTo>
                    <a:pt x="1258271" y="1264614"/>
                  </a:lnTo>
                  <a:lnTo>
                    <a:pt x="1285159" y="1303815"/>
                  </a:lnTo>
                  <a:lnTo>
                    <a:pt x="1295464" y="1351945"/>
                  </a:lnTo>
                  <a:lnTo>
                    <a:pt x="1286575" y="1400563"/>
                  </a:lnTo>
                  <a:lnTo>
                    <a:pt x="1260629" y="1440613"/>
                  </a:lnTo>
                  <a:lnTo>
                    <a:pt x="1221557" y="1468015"/>
                  </a:lnTo>
                  <a:lnTo>
                    <a:pt x="1173293" y="1478690"/>
                  </a:lnTo>
                  <a:lnTo>
                    <a:pt x="1172355" y="1478690"/>
                  </a:lnTo>
                  <a:lnTo>
                    <a:pt x="1171416" y="1478690"/>
                  </a:lnTo>
                  <a:lnTo>
                    <a:pt x="1170478" y="1478690"/>
                  </a:lnTo>
                  <a:close/>
                </a:path>
                <a:path w="2361565" h="2165985">
                  <a:moveTo>
                    <a:pt x="1250987" y="963260"/>
                  </a:moveTo>
                  <a:lnTo>
                    <a:pt x="1250987" y="1140703"/>
                  </a:lnTo>
                  <a:lnTo>
                    <a:pt x="1090532" y="1140703"/>
                  </a:lnTo>
                  <a:lnTo>
                    <a:pt x="1090532" y="808913"/>
                  </a:lnTo>
                  <a:lnTo>
                    <a:pt x="1170478" y="808913"/>
                  </a:lnTo>
                  <a:lnTo>
                    <a:pt x="1220436" y="805158"/>
                  </a:lnTo>
                  <a:lnTo>
                    <a:pt x="1265273" y="794188"/>
                  </a:lnTo>
                  <a:lnTo>
                    <a:pt x="1304516" y="776445"/>
                  </a:lnTo>
                  <a:lnTo>
                    <a:pt x="1337689" y="752371"/>
                  </a:lnTo>
                  <a:lnTo>
                    <a:pt x="1364317" y="722409"/>
                  </a:lnTo>
                  <a:lnTo>
                    <a:pt x="1383926" y="687001"/>
                  </a:lnTo>
                  <a:lnTo>
                    <a:pt x="1396039" y="646589"/>
                  </a:lnTo>
                  <a:lnTo>
                    <a:pt x="1400182" y="601615"/>
                  </a:lnTo>
                  <a:lnTo>
                    <a:pt x="1396412" y="556125"/>
                  </a:lnTo>
                  <a:lnTo>
                    <a:pt x="1384039" y="513602"/>
                  </a:lnTo>
                  <a:lnTo>
                    <a:pt x="1363955" y="474968"/>
                  </a:lnTo>
                  <a:lnTo>
                    <a:pt x="1337050" y="441142"/>
                  </a:lnTo>
                  <a:lnTo>
                    <a:pt x="1304213" y="413046"/>
                  </a:lnTo>
                  <a:lnTo>
                    <a:pt x="1266336" y="391602"/>
                  </a:lnTo>
                  <a:lnTo>
                    <a:pt x="1224307" y="377728"/>
                  </a:lnTo>
                  <a:lnTo>
                    <a:pt x="1179017" y="372348"/>
                  </a:lnTo>
                  <a:lnTo>
                    <a:pt x="1176155" y="372301"/>
                  </a:lnTo>
                  <a:lnTo>
                    <a:pt x="1173340" y="372301"/>
                  </a:lnTo>
                  <a:lnTo>
                    <a:pt x="1121890" y="373422"/>
                  </a:lnTo>
                  <a:lnTo>
                    <a:pt x="1076293" y="385101"/>
                  </a:lnTo>
                  <a:lnTo>
                    <a:pt x="1035062" y="406242"/>
                  </a:lnTo>
                  <a:lnTo>
                    <a:pt x="999575" y="435708"/>
                  </a:lnTo>
                  <a:lnTo>
                    <a:pt x="971208" y="472359"/>
                  </a:lnTo>
                  <a:lnTo>
                    <a:pt x="951336" y="515053"/>
                  </a:lnTo>
                  <a:lnTo>
                    <a:pt x="941337" y="562653"/>
                  </a:lnTo>
                  <a:lnTo>
                    <a:pt x="940422" y="582134"/>
                  </a:lnTo>
                  <a:lnTo>
                    <a:pt x="940651" y="591883"/>
                  </a:lnTo>
                  <a:lnTo>
                    <a:pt x="941337" y="601615"/>
                  </a:lnTo>
                  <a:lnTo>
                    <a:pt x="941337" y="615698"/>
                  </a:lnTo>
                  <a:lnTo>
                    <a:pt x="780882" y="615698"/>
                  </a:lnTo>
                  <a:lnTo>
                    <a:pt x="780882" y="601615"/>
                  </a:lnTo>
                  <a:lnTo>
                    <a:pt x="780989" y="555245"/>
                  </a:lnTo>
                  <a:lnTo>
                    <a:pt x="786704" y="510258"/>
                  </a:lnTo>
                  <a:lnTo>
                    <a:pt x="797703" y="467019"/>
                  </a:lnTo>
                  <a:lnTo>
                    <a:pt x="813660" y="425894"/>
                  </a:lnTo>
                  <a:lnTo>
                    <a:pt x="834254" y="387248"/>
                  </a:lnTo>
                  <a:lnTo>
                    <a:pt x="859158" y="351448"/>
                  </a:lnTo>
                  <a:lnTo>
                    <a:pt x="888050" y="318859"/>
                  </a:lnTo>
                  <a:lnTo>
                    <a:pt x="920605" y="289847"/>
                  </a:lnTo>
                  <a:lnTo>
                    <a:pt x="956499" y="264777"/>
                  </a:lnTo>
                  <a:lnTo>
                    <a:pt x="995408" y="244016"/>
                  </a:lnTo>
                  <a:lnTo>
                    <a:pt x="1037008" y="227929"/>
                  </a:lnTo>
                  <a:lnTo>
                    <a:pt x="1080976" y="216882"/>
                  </a:lnTo>
                  <a:lnTo>
                    <a:pt x="1126986" y="211241"/>
                  </a:lnTo>
                  <a:lnTo>
                    <a:pt x="1148732" y="210537"/>
                  </a:lnTo>
                  <a:lnTo>
                    <a:pt x="1159605" y="210713"/>
                  </a:lnTo>
                  <a:lnTo>
                    <a:pt x="1218882" y="213709"/>
                  </a:lnTo>
                  <a:lnTo>
                    <a:pt x="1265562" y="221959"/>
                  </a:lnTo>
                  <a:lnTo>
                    <a:pt x="1310153" y="235636"/>
                  </a:lnTo>
                  <a:lnTo>
                    <a:pt x="1352288" y="254383"/>
                  </a:lnTo>
                  <a:lnTo>
                    <a:pt x="1391603" y="277845"/>
                  </a:lnTo>
                  <a:lnTo>
                    <a:pt x="1427730" y="305665"/>
                  </a:lnTo>
                  <a:lnTo>
                    <a:pt x="1460303" y="337488"/>
                  </a:lnTo>
                  <a:lnTo>
                    <a:pt x="1488958" y="372958"/>
                  </a:lnTo>
                  <a:lnTo>
                    <a:pt x="1513328" y="411719"/>
                  </a:lnTo>
                  <a:lnTo>
                    <a:pt x="1533047" y="453415"/>
                  </a:lnTo>
                  <a:lnTo>
                    <a:pt x="1547748" y="497690"/>
                  </a:lnTo>
                  <a:lnTo>
                    <a:pt x="1557067" y="544189"/>
                  </a:lnTo>
                  <a:lnTo>
                    <a:pt x="1560638" y="592555"/>
                  </a:lnTo>
                  <a:lnTo>
                    <a:pt x="1560685" y="598611"/>
                  </a:lnTo>
                  <a:lnTo>
                    <a:pt x="1560638" y="601615"/>
                  </a:lnTo>
                  <a:lnTo>
                    <a:pt x="1558743" y="650645"/>
                  </a:lnTo>
                  <a:lnTo>
                    <a:pt x="1550342" y="697909"/>
                  </a:lnTo>
                  <a:lnTo>
                    <a:pt x="1535855" y="742919"/>
                  </a:lnTo>
                  <a:lnTo>
                    <a:pt x="1515698" y="785187"/>
                  </a:lnTo>
                  <a:lnTo>
                    <a:pt x="1490290" y="824223"/>
                  </a:lnTo>
                  <a:lnTo>
                    <a:pt x="1460049" y="859541"/>
                  </a:lnTo>
                  <a:lnTo>
                    <a:pt x="1425394" y="890652"/>
                  </a:lnTo>
                  <a:lnTo>
                    <a:pt x="1386742" y="917067"/>
                  </a:lnTo>
                  <a:lnTo>
                    <a:pt x="1344511" y="938299"/>
                  </a:lnTo>
                  <a:lnTo>
                    <a:pt x="1299120" y="953860"/>
                  </a:lnTo>
                  <a:lnTo>
                    <a:pt x="1250987" y="963260"/>
                  </a:lnTo>
                  <a:close/>
                </a:path>
              </a:pathLst>
            </a:custGeom>
            <a:ln w="65701">
              <a:solidFill>
                <a:srgbClr val="CF41AC"/>
              </a:solidFill>
            </a:ln>
          </p:spPr>
          <p:txBody>
            <a:bodyPr wrap="square" lIns="0" tIns="0" rIns="0" bIns="0" rtlCol="0"/>
            <a:lstStyle/>
            <a:p>
              <a:endParaRPr/>
            </a:p>
          </p:txBody>
        </p:sp>
      </p:grpSp>
      <p:sp>
        <p:nvSpPr>
          <p:cNvPr id="17" name="object 17"/>
          <p:cNvSpPr/>
          <p:nvPr/>
        </p:nvSpPr>
        <p:spPr>
          <a:xfrm>
            <a:off x="11460480" y="2985516"/>
            <a:ext cx="196850" cy="673735"/>
          </a:xfrm>
          <a:custGeom>
            <a:avLst/>
            <a:gdLst/>
            <a:ahLst/>
            <a:cxnLst/>
            <a:rect l="l" t="t" r="r" b="b"/>
            <a:pathLst>
              <a:path w="196850" h="673735">
                <a:moveTo>
                  <a:pt x="196596" y="0"/>
                </a:moveTo>
                <a:lnTo>
                  <a:pt x="0" y="0"/>
                </a:lnTo>
                <a:lnTo>
                  <a:pt x="0" y="673608"/>
                </a:lnTo>
                <a:lnTo>
                  <a:pt x="196596" y="673608"/>
                </a:lnTo>
                <a:lnTo>
                  <a:pt x="196596" y="0"/>
                </a:lnTo>
                <a:close/>
              </a:path>
            </a:pathLst>
          </a:custGeom>
          <a:solidFill>
            <a:srgbClr val="B71373"/>
          </a:solidFill>
        </p:spPr>
        <p:txBody>
          <a:bodyPr wrap="square" lIns="0" tIns="0" rIns="0" bIns="0" rtlCol="0"/>
          <a:lstStyle/>
          <a:p>
            <a:endParaRPr/>
          </a:p>
        </p:txBody>
      </p:sp>
      <p:sp>
        <p:nvSpPr>
          <p:cNvPr id="18" name="object 18"/>
          <p:cNvSpPr/>
          <p:nvPr/>
        </p:nvSpPr>
        <p:spPr>
          <a:xfrm>
            <a:off x="11728704" y="2985516"/>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B71373"/>
          </a:solidFill>
        </p:spPr>
        <p:txBody>
          <a:bodyPr wrap="square" lIns="0" tIns="0" rIns="0" bIns="0" rtlCol="0"/>
          <a:lstStyle/>
          <a:p>
            <a:endParaRPr/>
          </a:p>
        </p:txBody>
      </p:sp>
      <p:sp>
        <p:nvSpPr>
          <p:cNvPr id="19" name="object 19"/>
          <p:cNvSpPr/>
          <p:nvPr/>
        </p:nvSpPr>
        <p:spPr>
          <a:xfrm>
            <a:off x="11995404" y="2985516"/>
            <a:ext cx="196850" cy="673735"/>
          </a:xfrm>
          <a:custGeom>
            <a:avLst/>
            <a:gdLst/>
            <a:ahLst/>
            <a:cxnLst/>
            <a:rect l="l" t="t" r="r" b="b"/>
            <a:pathLst>
              <a:path w="196850" h="673735">
                <a:moveTo>
                  <a:pt x="196596" y="0"/>
                </a:moveTo>
                <a:lnTo>
                  <a:pt x="0" y="0"/>
                </a:lnTo>
                <a:lnTo>
                  <a:pt x="0" y="673608"/>
                </a:lnTo>
                <a:lnTo>
                  <a:pt x="196596" y="673608"/>
                </a:lnTo>
                <a:lnTo>
                  <a:pt x="196596" y="0"/>
                </a:lnTo>
                <a:close/>
              </a:path>
            </a:pathLst>
          </a:custGeom>
          <a:solidFill>
            <a:srgbClr val="B71373"/>
          </a:solid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xfrm>
            <a:off x="2173351" y="2374519"/>
            <a:ext cx="5141849" cy="1064394"/>
          </a:xfrm>
          <a:prstGeom prst="rect">
            <a:avLst/>
          </a:prstGeom>
        </p:spPr>
        <p:txBody>
          <a:bodyPr vert="horz" wrap="square" lIns="0" tIns="12700" rIns="0" bIns="0" rtlCol="0">
            <a:spAutoFit/>
          </a:bodyPr>
          <a:lstStyle/>
          <a:p>
            <a:pPr marL="12700">
              <a:lnSpc>
                <a:spcPts val="4105"/>
              </a:lnSpc>
              <a:spcBef>
                <a:spcPts val="100"/>
              </a:spcBef>
            </a:pPr>
            <a:r>
              <a:rPr sz="3600" spc="400" dirty="0">
                <a:solidFill>
                  <a:srgbClr val="F7921D"/>
                </a:solidFill>
                <a:latin typeface="Arial" panose="020B0604020202020204" pitchFamily="34" charset="0"/>
                <a:cs typeface="Arial" panose="020B0604020202020204" pitchFamily="34" charset="0"/>
              </a:rPr>
              <a:t>PLANIRAJTE</a:t>
            </a:r>
            <a:r>
              <a:rPr sz="3600" spc="-710" dirty="0">
                <a:solidFill>
                  <a:srgbClr val="F7921D"/>
                </a:solidFill>
                <a:latin typeface="Arial" panose="020B0604020202020204" pitchFamily="34" charset="0"/>
                <a:cs typeface="Arial" panose="020B0604020202020204" pitchFamily="34" charset="0"/>
              </a:rPr>
              <a:t> </a:t>
            </a:r>
            <a:r>
              <a:rPr sz="3600" spc="655" dirty="0">
                <a:solidFill>
                  <a:srgbClr val="F7921D"/>
                </a:solidFill>
                <a:latin typeface="Arial" panose="020B0604020202020204" pitchFamily="34" charset="0"/>
                <a:cs typeface="Arial" panose="020B0604020202020204" pitchFamily="34" charset="0"/>
              </a:rPr>
              <a:t>ONO</a:t>
            </a:r>
            <a:endParaRPr sz="3600" dirty="0">
              <a:latin typeface="Arial" panose="020B0604020202020204" pitchFamily="34" charset="0"/>
              <a:cs typeface="Arial" panose="020B0604020202020204" pitchFamily="34" charset="0"/>
            </a:endParaRPr>
          </a:p>
          <a:p>
            <a:pPr marL="12700">
              <a:lnSpc>
                <a:spcPts val="4105"/>
              </a:lnSpc>
            </a:pPr>
            <a:r>
              <a:rPr sz="3600" spc="-130" dirty="0">
                <a:solidFill>
                  <a:srgbClr val="F7921D"/>
                </a:solidFill>
                <a:latin typeface="Arial" panose="020B0604020202020204" pitchFamily="34" charset="0"/>
                <a:cs typeface="Arial" panose="020B0604020202020204" pitchFamily="34" charset="0"/>
              </a:rPr>
              <a:t>ŠTO</a:t>
            </a:r>
            <a:r>
              <a:rPr sz="3600" spc="-100" dirty="0">
                <a:solidFill>
                  <a:srgbClr val="F7921D"/>
                </a:solidFill>
                <a:latin typeface="Arial" panose="020B0604020202020204" pitchFamily="34" charset="0"/>
                <a:cs typeface="Arial" panose="020B0604020202020204" pitchFamily="34" charset="0"/>
              </a:rPr>
              <a:t> </a:t>
            </a:r>
            <a:r>
              <a:rPr sz="3600" spc="-200" dirty="0">
                <a:solidFill>
                  <a:srgbClr val="F7921D"/>
                </a:solidFill>
                <a:latin typeface="Arial" panose="020B0604020202020204" pitchFamily="34" charset="0"/>
                <a:cs typeface="Arial" panose="020B0604020202020204" pitchFamily="34" charset="0"/>
              </a:rPr>
              <a:t>TREBATE</a:t>
            </a:r>
            <a:r>
              <a:rPr sz="3600" spc="-50" dirty="0">
                <a:solidFill>
                  <a:srgbClr val="F7921D"/>
                </a:solidFill>
                <a:latin typeface="Arial" panose="020B0604020202020204" pitchFamily="34" charset="0"/>
                <a:cs typeface="Arial" panose="020B0604020202020204" pitchFamily="34" charset="0"/>
              </a:rPr>
              <a:t> </a:t>
            </a:r>
            <a:r>
              <a:rPr sz="3600" spc="-155" dirty="0">
                <a:solidFill>
                  <a:srgbClr val="F7921D"/>
                </a:solidFill>
                <a:latin typeface="Arial" panose="020B0604020202020204" pitchFamily="34" charset="0"/>
                <a:cs typeface="Arial" panose="020B0604020202020204" pitchFamily="34" charset="0"/>
              </a:rPr>
              <a:t>RADITI</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4698491" y="4643628"/>
            <a:ext cx="6198109" cy="666849"/>
          </a:xfrm>
          <a:prstGeom prst="rect">
            <a:avLst/>
          </a:prstGeom>
          <a:solidFill>
            <a:srgbClr val="000000"/>
          </a:solidFill>
          <a:ln w="12700">
            <a:solidFill>
              <a:srgbClr val="000000"/>
            </a:solidFill>
          </a:ln>
        </p:spPr>
        <p:txBody>
          <a:bodyPr vert="horz" wrap="square" lIns="0" tIns="50800" rIns="0" bIns="0" rtlCol="0">
            <a:spAutoFit/>
          </a:bodyPr>
          <a:lstStyle/>
          <a:p>
            <a:pPr marL="91440">
              <a:lnSpc>
                <a:spcPct val="100000"/>
              </a:lnSpc>
              <a:spcBef>
                <a:spcPts val="400"/>
              </a:spcBef>
            </a:pPr>
            <a:r>
              <a:rPr sz="4000" spc="645" dirty="0">
                <a:solidFill>
                  <a:srgbClr val="FFFFFF"/>
                </a:solidFill>
                <a:latin typeface="kiloji - P"/>
                <a:cs typeface="kiloji - P"/>
              </a:rPr>
              <a:t>ONDA</a:t>
            </a:r>
            <a:r>
              <a:rPr sz="4000" spc="-750" dirty="0">
                <a:solidFill>
                  <a:srgbClr val="FFFFFF"/>
                </a:solidFill>
                <a:latin typeface="kiloji - P"/>
                <a:cs typeface="kiloji - P"/>
              </a:rPr>
              <a:t> </a:t>
            </a:r>
            <a:r>
              <a:rPr lang="hr-HR" sz="4000" spc="-750" dirty="0">
                <a:solidFill>
                  <a:srgbClr val="FFFFFF"/>
                </a:solidFill>
                <a:latin typeface="kiloji - P"/>
                <a:cs typeface="kiloji - P"/>
              </a:rPr>
              <a:t>   </a:t>
            </a:r>
            <a:r>
              <a:rPr sz="4000" spc="535" dirty="0">
                <a:solidFill>
                  <a:srgbClr val="FFFFFF"/>
                </a:solidFill>
                <a:latin typeface="kiloji - P"/>
                <a:cs typeface="kiloji - P"/>
              </a:rPr>
              <a:t>PROVEDITE</a:t>
            </a:r>
            <a:r>
              <a:rPr sz="4000" spc="-730" dirty="0">
                <a:solidFill>
                  <a:srgbClr val="FFFFFF"/>
                </a:solidFill>
                <a:latin typeface="kiloji - P"/>
                <a:cs typeface="kiloji - P"/>
              </a:rPr>
              <a:t> </a:t>
            </a:r>
            <a:r>
              <a:rPr lang="hr-HR" sz="4000" spc="-730" dirty="0">
                <a:solidFill>
                  <a:srgbClr val="FFFFFF"/>
                </a:solidFill>
                <a:latin typeface="kiloji - P"/>
                <a:cs typeface="kiloji - P"/>
              </a:rPr>
              <a:t>   </a:t>
            </a:r>
            <a:r>
              <a:rPr sz="4000" spc="495" dirty="0">
                <a:solidFill>
                  <a:srgbClr val="FFFFFF"/>
                </a:solidFill>
                <a:latin typeface="kiloji - P"/>
                <a:cs typeface="kiloji - P"/>
              </a:rPr>
              <a:t>PLAN</a:t>
            </a:r>
            <a:endParaRPr sz="4000" dirty="0">
              <a:latin typeface="kiloji - P"/>
              <a:cs typeface="kiloji - 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xfrm>
            <a:off x="2173351" y="2621407"/>
            <a:ext cx="5437505" cy="1120820"/>
          </a:xfrm>
          <a:prstGeom prst="rect">
            <a:avLst/>
          </a:prstGeom>
        </p:spPr>
        <p:txBody>
          <a:bodyPr vert="horz" wrap="square" lIns="0" tIns="12700" rIns="0" bIns="0" rtlCol="0">
            <a:spAutoFit/>
          </a:bodyPr>
          <a:lstStyle/>
          <a:p>
            <a:pPr marL="12700">
              <a:lnSpc>
                <a:spcPct val="100000"/>
              </a:lnSpc>
              <a:spcBef>
                <a:spcPts val="100"/>
              </a:spcBef>
            </a:pPr>
            <a:r>
              <a:rPr sz="3600" spc="520" dirty="0">
                <a:solidFill>
                  <a:srgbClr val="F7921D"/>
                </a:solidFill>
                <a:latin typeface="kiloji - P"/>
                <a:cs typeface="kiloji - P"/>
              </a:rPr>
              <a:t>NEUSPJEH</a:t>
            </a:r>
            <a:r>
              <a:rPr lang="hr-HR" sz="3600" spc="520" dirty="0">
                <a:solidFill>
                  <a:srgbClr val="F7921D"/>
                </a:solidFill>
                <a:latin typeface="kiloji - P"/>
                <a:cs typeface="kiloji - P"/>
              </a:rPr>
              <a:t>  </a:t>
            </a:r>
            <a:r>
              <a:rPr sz="3600" spc="605" dirty="0">
                <a:solidFill>
                  <a:srgbClr val="F7921D"/>
                </a:solidFill>
                <a:latin typeface="kiloji - P"/>
                <a:cs typeface="kiloji - P"/>
              </a:rPr>
              <a:t>U</a:t>
            </a:r>
            <a:r>
              <a:rPr sz="3600" spc="-690" dirty="0">
                <a:solidFill>
                  <a:srgbClr val="F7921D"/>
                </a:solidFill>
                <a:latin typeface="kiloji - P"/>
                <a:cs typeface="kiloji - P"/>
              </a:rPr>
              <a:t> </a:t>
            </a:r>
            <a:r>
              <a:rPr sz="3600" spc="420" dirty="0">
                <a:solidFill>
                  <a:srgbClr val="F7921D"/>
                </a:solidFill>
                <a:latin typeface="kiloji - P"/>
                <a:cs typeface="kiloji - P"/>
              </a:rPr>
              <a:t>PLANIRANJU</a:t>
            </a:r>
            <a:endParaRPr sz="3600" dirty="0">
              <a:latin typeface="kiloji - P"/>
              <a:cs typeface="kiloji - P"/>
            </a:endParaRPr>
          </a:p>
        </p:txBody>
      </p:sp>
      <p:sp>
        <p:nvSpPr>
          <p:cNvPr id="4" name="object 4"/>
          <p:cNvSpPr txBox="1"/>
          <p:nvPr/>
        </p:nvSpPr>
        <p:spPr>
          <a:xfrm>
            <a:off x="4631434" y="3706367"/>
            <a:ext cx="6569965" cy="668131"/>
          </a:xfrm>
          <a:prstGeom prst="rect">
            <a:avLst/>
          </a:prstGeom>
          <a:solidFill>
            <a:srgbClr val="000000"/>
          </a:solidFill>
          <a:ln w="12700">
            <a:solidFill>
              <a:srgbClr val="000000"/>
            </a:solidFill>
          </a:ln>
        </p:spPr>
        <p:txBody>
          <a:bodyPr vert="horz" wrap="square" lIns="0" tIns="52069" rIns="0" bIns="0" rtlCol="0">
            <a:spAutoFit/>
          </a:bodyPr>
          <a:lstStyle/>
          <a:p>
            <a:pPr marL="208915">
              <a:lnSpc>
                <a:spcPct val="100000"/>
              </a:lnSpc>
              <a:spcBef>
                <a:spcPts val="409"/>
              </a:spcBef>
            </a:pPr>
            <a:r>
              <a:rPr sz="4000" spc="445" dirty="0">
                <a:solidFill>
                  <a:srgbClr val="FFFFFF"/>
                </a:solidFill>
                <a:latin typeface="kiloji - P"/>
                <a:cs typeface="kiloji - P"/>
              </a:rPr>
              <a:t>PLANIRANJE</a:t>
            </a:r>
            <a:r>
              <a:rPr sz="4000" spc="-705" dirty="0">
                <a:solidFill>
                  <a:srgbClr val="FFFFFF"/>
                </a:solidFill>
                <a:latin typeface="kiloji - P"/>
                <a:cs typeface="kiloji - P"/>
              </a:rPr>
              <a:t> </a:t>
            </a:r>
            <a:r>
              <a:rPr lang="hr-HR" sz="4000" spc="-705" dirty="0">
                <a:solidFill>
                  <a:srgbClr val="FFFFFF"/>
                </a:solidFill>
                <a:latin typeface="kiloji - P"/>
                <a:cs typeface="kiloji - P"/>
              </a:rPr>
              <a:t>       </a:t>
            </a:r>
            <a:r>
              <a:rPr sz="4000" spc="540" dirty="0">
                <a:solidFill>
                  <a:srgbClr val="FFFFFF"/>
                </a:solidFill>
                <a:latin typeface="kiloji - P"/>
                <a:cs typeface="kiloji - P"/>
              </a:rPr>
              <a:t>NEUSPJEHA</a:t>
            </a:r>
            <a:endParaRPr sz="4000" dirty="0">
              <a:latin typeface="kiloji - P"/>
              <a:cs typeface="kiloji - 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4001" y="2263266"/>
            <a:ext cx="3286760" cy="894080"/>
          </a:xfrm>
          <a:prstGeom prst="rect">
            <a:avLst/>
          </a:prstGeom>
        </p:spPr>
        <p:txBody>
          <a:bodyPr vert="horz" wrap="square" lIns="0" tIns="64135" rIns="0" bIns="0" rtlCol="0">
            <a:spAutoFit/>
          </a:bodyPr>
          <a:lstStyle/>
          <a:p>
            <a:pPr marL="12700" marR="5080">
              <a:lnSpc>
                <a:spcPts val="3240"/>
              </a:lnSpc>
              <a:spcBef>
                <a:spcPts val="505"/>
              </a:spcBef>
            </a:pPr>
            <a:r>
              <a:rPr sz="3000" dirty="0">
                <a:latin typeface="Arial"/>
                <a:cs typeface="Arial"/>
              </a:rPr>
              <a:t>Pristranost </a:t>
            </a:r>
            <a:r>
              <a:rPr sz="3000" spc="-10" dirty="0">
                <a:latin typeface="Arial"/>
                <a:cs typeface="Arial"/>
              </a:rPr>
              <a:t>sidrenja </a:t>
            </a:r>
            <a:r>
              <a:rPr sz="3000" dirty="0">
                <a:latin typeface="Arial"/>
                <a:cs typeface="Arial"/>
              </a:rPr>
              <a:t>(anchoring</a:t>
            </a:r>
            <a:r>
              <a:rPr sz="3000" spc="-85" dirty="0">
                <a:latin typeface="Arial"/>
                <a:cs typeface="Arial"/>
              </a:rPr>
              <a:t> </a:t>
            </a:r>
            <a:r>
              <a:rPr sz="3000" spc="-20" dirty="0">
                <a:latin typeface="Arial"/>
                <a:cs typeface="Arial"/>
              </a:rPr>
              <a:t>bias)</a:t>
            </a:r>
            <a:endParaRPr sz="3000">
              <a:latin typeface="Arial"/>
              <a:cs typeface="Arial"/>
            </a:endParaRPr>
          </a:p>
        </p:txBody>
      </p:sp>
      <p:grpSp>
        <p:nvGrpSpPr>
          <p:cNvPr id="3" name="object 3"/>
          <p:cNvGrpSpPr/>
          <p:nvPr/>
        </p:nvGrpSpPr>
        <p:grpSpPr>
          <a:xfrm>
            <a:off x="423672" y="573023"/>
            <a:ext cx="11768455" cy="5956300"/>
            <a:chOff x="423672" y="573023"/>
            <a:chExt cx="11768455" cy="5956300"/>
          </a:xfrm>
        </p:grpSpPr>
        <p:sp>
          <p:nvSpPr>
            <p:cNvPr id="4" name="object 4"/>
            <p:cNvSpPr/>
            <p:nvPr/>
          </p:nvSpPr>
          <p:spPr>
            <a:xfrm>
              <a:off x="423672" y="4415027"/>
              <a:ext cx="11768455" cy="2087880"/>
            </a:xfrm>
            <a:custGeom>
              <a:avLst/>
              <a:gdLst/>
              <a:ahLst/>
              <a:cxnLst/>
              <a:rect l="l" t="t" r="r" b="b"/>
              <a:pathLst>
                <a:path w="11768455" h="2087879">
                  <a:moveTo>
                    <a:pt x="11768328" y="0"/>
                  </a:moveTo>
                  <a:lnTo>
                    <a:pt x="0" y="0"/>
                  </a:lnTo>
                  <a:lnTo>
                    <a:pt x="0" y="2087880"/>
                  </a:lnTo>
                  <a:lnTo>
                    <a:pt x="11768328" y="2087880"/>
                  </a:lnTo>
                  <a:lnTo>
                    <a:pt x="11768328"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23"/>
              <a:ext cx="6778752" cy="5955792"/>
            </a:xfrm>
            <a:prstGeom prst="rect">
              <a:avLst/>
            </a:prstGeom>
          </p:spPr>
        </p:pic>
        <p:sp>
          <p:nvSpPr>
            <p:cNvPr id="6" name="object 6"/>
            <p:cNvSpPr/>
            <p:nvPr/>
          </p:nvSpPr>
          <p:spPr>
            <a:xfrm>
              <a:off x="5134356" y="588263"/>
              <a:ext cx="6504940" cy="5681980"/>
            </a:xfrm>
            <a:custGeom>
              <a:avLst/>
              <a:gdLst/>
              <a:ahLst/>
              <a:cxnLst/>
              <a:rect l="l" t="t" r="r" b="b"/>
              <a:pathLst>
                <a:path w="6504940" h="5681980">
                  <a:moveTo>
                    <a:pt x="6504432" y="0"/>
                  </a:moveTo>
                  <a:lnTo>
                    <a:pt x="0" y="0"/>
                  </a:lnTo>
                  <a:lnTo>
                    <a:pt x="0" y="5681472"/>
                  </a:lnTo>
                  <a:lnTo>
                    <a:pt x="6504432" y="5681472"/>
                  </a:lnTo>
                  <a:lnTo>
                    <a:pt x="6504432" y="0"/>
                  </a:lnTo>
                  <a:close/>
                </a:path>
              </a:pathLst>
            </a:custGeom>
            <a:solidFill>
              <a:srgbClr val="FFFFFF"/>
            </a:solidFill>
          </p:spPr>
          <p:txBody>
            <a:bodyPr wrap="square" lIns="0" tIns="0" rIns="0" bIns="0" rtlCol="0"/>
            <a:lstStyle/>
            <a:p>
              <a:endParaRPr/>
            </a:p>
          </p:txBody>
        </p:sp>
      </p:grpSp>
      <p:sp>
        <p:nvSpPr>
          <p:cNvPr id="7" name="object 7"/>
          <p:cNvSpPr/>
          <p:nvPr/>
        </p:nvSpPr>
        <p:spPr>
          <a:xfrm>
            <a:off x="122173" y="4415790"/>
            <a:ext cx="177800" cy="2087880"/>
          </a:xfrm>
          <a:custGeom>
            <a:avLst/>
            <a:gdLst/>
            <a:ahLst/>
            <a:cxnLst/>
            <a:rect l="l" t="t" r="r" b="b"/>
            <a:pathLst>
              <a:path w="177800" h="2087879">
                <a:moveTo>
                  <a:pt x="0" y="2087791"/>
                </a:moveTo>
                <a:lnTo>
                  <a:pt x="177800" y="2087791"/>
                </a:lnTo>
                <a:lnTo>
                  <a:pt x="177800" y="0"/>
                </a:lnTo>
                <a:lnTo>
                  <a:pt x="0" y="0"/>
                </a:lnTo>
                <a:lnTo>
                  <a:pt x="0" y="2087791"/>
                </a:lnTo>
                <a:close/>
              </a:path>
            </a:pathLst>
          </a:custGeom>
          <a:solidFill>
            <a:srgbClr val="B71373"/>
          </a:solidFill>
        </p:spPr>
        <p:txBody>
          <a:bodyPr wrap="square" lIns="0" tIns="0" rIns="0" bIns="0" rtlCol="0"/>
          <a:lstStyle/>
          <a:p>
            <a:endParaRPr/>
          </a:p>
        </p:txBody>
      </p:sp>
      <p:sp>
        <p:nvSpPr>
          <p:cNvPr id="8" name="object 8"/>
          <p:cNvSpPr txBox="1"/>
          <p:nvPr/>
        </p:nvSpPr>
        <p:spPr>
          <a:xfrm>
            <a:off x="5735828" y="1490217"/>
            <a:ext cx="5199380" cy="3048000"/>
          </a:xfrm>
          <a:prstGeom prst="rect">
            <a:avLst/>
          </a:prstGeom>
        </p:spPr>
        <p:txBody>
          <a:bodyPr vert="horz" wrap="square" lIns="0" tIns="12065" rIns="0" bIns="0" rtlCol="0">
            <a:spAutoFit/>
          </a:bodyPr>
          <a:lstStyle/>
          <a:p>
            <a:pPr marL="241300" marR="189230" indent="-228600">
              <a:lnSpc>
                <a:spcPct val="100000"/>
              </a:lnSpc>
              <a:spcBef>
                <a:spcPts val="95"/>
              </a:spcBef>
              <a:buChar char="•"/>
              <a:tabLst>
                <a:tab pos="241300" algn="l"/>
              </a:tabLst>
            </a:pPr>
            <a:r>
              <a:rPr sz="1900" dirty="0">
                <a:latin typeface="Arial"/>
                <a:cs typeface="Arial"/>
              </a:rPr>
              <a:t>Ova</a:t>
            </a:r>
            <a:r>
              <a:rPr sz="1900" spc="-55" dirty="0">
                <a:latin typeface="Arial"/>
                <a:cs typeface="Arial"/>
              </a:rPr>
              <a:t> </a:t>
            </a:r>
            <a:r>
              <a:rPr sz="1900" dirty="0">
                <a:latin typeface="Arial"/>
                <a:cs typeface="Arial"/>
              </a:rPr>
              <a:t>kognitivna</a:t>
            </a:r>
            <a:r>
              <a:rPr sz="1900" spc="-15" dirty="0">
                <a:latin typeface="Arial"/>
                <a:cs typeface="Arial"/>
              </a:rPr>
              <a:t> </a:t>
            </a:r>
            <a:r>
              <a:rPr sz="1900" dirty="0">
                <a:latin typeface="Arial"/>
                <a:cs typeface="Arial"/>
              </a:rPr>
              <a:t>pristranost</a:t>
            </a:r>
            <a:r>
              <a:rPr sz="1900" spc="-35" dirty="0">
                <a:latin typeface="Arial"/>
                <a:cs typeface="Arial"/>
              </a:rPr>
              <a:t> </a:t>
            </a:r>
            <a:r>
              <a:rPr sz="1900" dirty="0">
                <a:latin typeface="Arial"/>
                <a:cs typeface="Arial"/>
              </a:rPr>
              <a:t>veže</a:t>
            </a:r>
            <a:r>
              <a:rPr sz="1900" spc="-50" dirty="0">
                <a:latin typeface="Arial"/>
                <a:cs typeface="Arial"/>
              </a:rPr>
              <a:t> </a:t>
            </a:r>
            <a:r>
              <a:rPr sz="1900" dirty="0">
                <a:latin typeface="Arial"/>
                <a:cs typeface="Arial"/>
              </a:rPr>
              <a:t>nas</a:t>
            </a:r>
            <a:r>
              <a:rPr sz="1900" spc="-45" dirty="0">
                <a:latin typeface="Arial"/>
                <a:cs typeface="Arial"/>
              </a:rPr>
              <a:t> </a:t>
            </a:r>
            <a:r>
              <a:rPr sz="1900" spc="-25" dirty="0">
                <a:latin typeface="Arial"/>
                <a:cs typeface="Arial"/>
              </a:rPr>
              <a:t>uz </a:t>
            </a:r>
            <a:r>
              <a:rPr sz="1900" dirty="0">
                <a:latin typeface="Arial"/>
                <a:cs typeface="Arial"/>
              </a:rPr>
              <a:t>prvobitne</a:t>
            </a:r>
            <a:r>
              <a:rPr sz="1900" spc="-60" dirty="0">
                <a:latin typeface="Arial"/>
                <a:cs typeface="Arial"/>
              </a:rPr>
              <a:t> </a:t>
            </a:r>
            <a:r>
              <a:rPr sz="1900" dirty="0">
                <a:latin typeface="Arial"/>
                <a:cs typeface="Arial"/>
              </a:rPr>
              <a:t>informacije</a:t>
            </a:r>
            <a:r>
              <a:rPr sz="1900" spc="-60" dirty="0">
                <a:latin typeface="Arial"/>
                <a:cs typeface="Arial"/>
              </a:rPr>
              <a:t> </a:t>
            </a:r>
            <a:r>
              <a:rPr sz="1900" dirty="0">
                <a:latin typeface="Arial"/>
                <a:cs typeface="Arial"/>
              </a:rPr>
              <a:t>s</a:t>
            </a:r>
            <a:r>
              <a:rPr sz="1900" spc="-90" dirty="0">
                <a:latin typeface="Arial"/>
                <a:cs typeface="Arial"/>
              </a:rPr>
              <a:t> </a:t>
            </a:r>
            <a:r>
              <a:rPr sz="1900" dirty="0">
                <a:latin typeface="Arial"/>
                <a:cs typeface="Arial"/>
              </a:rPr>
              <a:t>kojima</a:t>
            </a:r>
            <a:r>
              <a:rPr sz="1900" spc="-65" dirty="0">
                <a:latin typeface="Arial"/>
                <a:cs typeface="Arial"/>
              </a:rPr>
              <a:t> </a:t>
            </a:r>
            <a:r>
              <a:rPr sz="1900" dirty="0">
                <a:latin typeface="Arial"/>
                <a:cs typeface="Arial"/>
              </a:rPr>
              <a:t>raspolažemo</a:t>
            </a:r>
            <a:r>
              <a:rPr sz="1900" spc="-35" dirty="0">
                <a:latin typeface="Arial"/>
                <a:cs typeface="Arial"/>
              </a:rPr>
              <a:t> </a:t>
            </a:r>
            <a:r>
              <a:rPr sz="1900" spc="-50" dirty="0">
                <a:latin typeface="Arial"/>
                <a:cs typeface="Arial"/>
              </a:rPr>
              <a:t>i </a:t>
            </a:r>
            <a:r>
              <a:rPr sz="1900" dirty="0">
                <a:latin typeface="Arial"/>
                <a:cs typeface="Arial"/>
              </a:rPr>
              <a:t>vežemo</a:t>
            </a:r>
            <a:r>
              <a:rPr sz="1900" spc="-35" dirty="0">
                <a:latin typeface="Arial"/>
                <a:cs typeface="Arial"/>
              </a:rPr>
              <a:t> </a:t>
            </a:r>
            <a:r>
              <a:rPr sz="1900" dirty="0">
                <a:latin typeface="Arial"/>
                <a:cs typeface="Arial"/>
              </a:rPr>
              <a:t>se</a:t>
            </a:r>
            <a:r>
              <a:rPr sz="1900" spc="-55" dirty="0">
                <a:latin typeface="Arial"/>
                <a:cs typeface="Arial"/>
              </a:rPr>
              <a:t> </a:t>
            </a:r>
            <a:r>
              <a:rPr sz="1900" dirty="0">
                <a:latin typeface="Arial"/>
                <a:cs typeface="Arial"/>
              </a:rPr>
              <a:t>za</a:t>
            </a:r>
            <a:r>
              <a:rPr sz="1900" spc="-45" dirty="0">
                <a:latin typeface="Arial"/>
                <a:cs typeface="Arial"/>
              </a:rPr>
              <a:t> </a:t>
            </a:r>
            <a:r>
              <a:rPr sz="1900" dirty="0">
                <a:latin typeface="Arial"/>
                <a:cs typeface="Arial"/>
              </a:rPr>
              <a:t>njih</a:t>
            </a:r>
            <a:r>
              <a:rPr sz="1900" spc="-35" dirty="0">
                <a:latin typeface="Arial"/>
                <a:cs typeface="Arial"/>
              </a:rPr>
              <a:t> </a:t>
            </a:r>
            <a:r>
              <a:rPr sz="1900" dirty="0">
                <a:latin typeface="Arial"/>
                <a:cs typeface="Arial"/>
              </a:rPr>
              <a:t>prilikom</a:t>
            </a:r>
            <a:r>
              <a:rPr sz="1900" spc="-30" dirty="0">
                <a:latin typeface="Arial"/>
                <a:cs typeface="Arial"/>
              </a:rPr>
              <a:t> </a:t>
            </a:r>
            <a:r>
              <a:rPr sz="1900" dirty="0">
                <a:latin typeface="Arial"/>
                <a:cs typeface="Arial"/>
              </a:rPr>
              <a:t>procjene</a:t>
            </a:r>
            <a:r>
              <a:rPr sz="1900" spc="-20" dirty="0">
                <a:latin typeface="Arial"/>
                <a:cs typeface="Arial"/>
              </a:rPr>
              <a:t> </a:t>
            </a:r>
            <a:r>
              <a:rPr sz="1900" spc="-10" dirty="0">
                <a:latin typeface="Arial"/>
                <a:cs typeface="Arial"/>
              </a:rPr>
              <a:t>budućih događaja.</a:t>
            </a:r>
            <a:endParaRPr sz="1900">
              <a:latin typeface="Arial"/>
              <a:cs typeface="Arial"/>
            </a:endParaRPr>
          </a:p>
          <a:p>
            <a:pPr marL="241300" marR="5080" indent="-228600">
              <a:lnSpc>
                <a:spcPct val="100000"/>
              </a:lnSpc>
              <a:spcBef>
                <a:spcPts val="1000"/>
              </a:spcBef>
              <a:buChar char="•"/>
              <a:tabLst>
                <a:tab pos="241300" algn="l"/>
              </a:tabLst>
            </a:pPr>
            <a:r>
              <a:rPr sz="1900" dirty="0">
                <a:latin typeface="Arial"/>
                <a:cs typeface="Arial"/>
              </a:rPr>
              <a:t>Kada</a:t>
            </a:r>
            <a:r>
              <a:rPr sz="1900" spc="-50" dirty="0">
                <a:latin typeface="Arial"/>
                <a:cs typeface="Arial"/>
              </a:rPr>
              <a:t> </a:t>
            </a:r>
            <a:r>
              <a:rPr sz="1900" dirty="0">
                <a:latin typeface="Arial"/>
                <a:cs typeface="Arial"/>
              </a:rPr>
              <a:t>planiramo,</a:t>
            </a:r>
            <a:r>
              <a:rPr sz="1900" spc="-35" dirty="0">
                <a:latin typeface="Arial"/>
                <a:cs typeface="Arial"/>
              </a:rPr>
              <a:t> </a:t>
            </a:r>
            <a:r>
              <a:rPr sz="1900" dirty="0">
                <a:latin typeface="Arial"/>
                <a:cs typeface="Arial"/>
              </a:rPr>
              <a:t>ova</a:t>
            </a:r>
            <a:r>
              <a:rPr sz="1900" spc="-50" dirty="0">
                <a:latin typeface="Arial"/>
                <a:cs typeface="Arial"/>
              </a:rPr>
              <a:t> </a:t>
            </a:r>
            <a:r>
              <a:rPr sz="1900" b="1" dirty="0">
                <a:latin typeface="Arial"/>
                <a:cs typeface="Arial"/>
              </a:rPr>
              <a:t>pristranost</a:t>
            </a:r>
            <a:r>
              <a:rPr sz="1900" b="1" spc="-40" dirty="0">
                <a:latin typeface="Arial"/>
                <a:cs typeface="Arial"/>
              </a:rPr>
              <a:t> </a:t>
            </a:r>
            <a:r>
              <a:rPr sz="1900" b="1" spc="-10" dirty="0">
                <a:latin typeface="Arial"/>
                <a:cs typeface="Arial"/>
              </a:rPr>
              <a:t>smanjuje </a:t>
            </a:r>
            <a:r>
              <a:rPr sz="1900" b="1" dirty="0">
                <a:latin typeface="Arial"/>
                <a:cs typeface="Arial"/>
              </a:rPr>
              <a:t>nam</a:t>
            </a:r>
            <a:r>
              <a:rPr sz="1900" b="1" spc="-55" dirty="0">
                <a:latin typeface="Arial"/>
                <a:cs typeface="Arial"/>
              </a:rPr>
              <a:t> </a:t>
            </a:r>
            <a:r>
              <a:rPr sz="1900" b="1" dirty="0">
                <a:latin typeface="Arial"/>
                <a:cs typeface="Arial"/>
              </a:rPr>
              <a:t>fleksibilnost</a:t>
            </a:r>
            <a:r>
              <a:rPr sz="1900" b="1" spc="-25" dirty="0">
                <a:latin typeface="Arial"/>
                <a:cs typeface="Arial"/>
              </a:rPr>
              <a:t> </a:t>
            </a:r>
            <a:r>
              <a:rPr sz="1900" dirty="0">
                <a:latin typeface="Arial"/>
                <a:cs typeface="Arial"/>
              </a:rPr>
              <a:t>i</a:t>
            </a:r>
            <a:r>
              <a:rPr sz="1900" spc="-55" dirty="0">
                <a:latin typeface="Arial"/>
                <a:cs typeface="Arial"/>
              </a:rPr>
              <a:t> </a:t>
            </a:r>
            <a:r>
              <a:rPr sz="1900" dirty="0">
                <a:latin typeface="Arial"/>
                <a:cs typeface="Arial"/>
              </a:rPr>
              <a:t>dovodi</a:t>
            </a:r>
            <a:r>
              <a:rPr sz="1900" spc="-35" dirty="0">
                <a:latin typeface="Arial"/>
                <a:cs typeface="Arial"/>
              </a:rPr>
              <a:t> </a:t>
            </a:r>
            <a:r>
              <a:rPr sz="1900" dirty="0">
                <a:latin typeface="Arial"/>
                <a:cs typeface="Arial"/>
              </a:rPr>
              <a:t>nas</a:t>
            </a:r>
            <a:r>
              <a:rPr sz="1900" spc="-40" dirty="0">
                <a:latin typeface="Arial"/>
                <a:cs typeface="Arial"/>
              </a:rPr>
              <a:t> </a:t>
            </a:r>
            <a:r>
              <a:rPr sz="1900" dirty="0">
                <a:latin typeface="Arial"/>
                <a:cs typeface="Arial"/>
              </a:rPr>
              <a:t>u</a:t>
            </a:r>
            <a:r>
              <a:rPr sz="1900" spc="-45" dirty="0">
                <a:latin typeface="Arial"/>
                <a:cs typeface="Arial"/>
              </a:rPr>
              <a:t> </a:t>
            </a:r>
            <a:r>
              <a:rPr sz="1900" dirty="0">
                <a:latin typeface="Arial"/>
                <a:cs typeface="Arial"/>
              </a:rPr>
              <a:t>situaciju</a:t>
            </a:r>
            <a:r>
              <a:rPr sz="1900" spc="-30" dirty="0">
                <a:latin typeface="Arial"/>
                <a:cs typeface="Arial"/>
              </a:rPr>
              <a:t> </a:t>
            </a:r>
            <a:r>
              <a:rPr sz="1900" spc="-25" dirty="0">
                <a:latin typeface="Arial"/>
                <a:cs typeface="Arial"/>
              </a:rPr>
              <a:t>da </a:t>
            </a:r>
            <a:r>
              <a:rPr sz="1900" dirty="0">
                <a:latin typeface="Arial"/>
                <a:cs typeface="Arial"/>
              </a:rPr>
              <a:t>radimo</a:t>
            </a:r>
            <a:r>
              <a:rPr sz="1900" spc="-80" dirty="0">
                <a:latin typeface="Arial"/>
                <a:cs typeface="Arial"/>
              </a:rPr>
              <a:t> </a:t>
            </a:r>
            <a:r>
              <a:rPr sz="1900" dirty="0">
                <a:latin typeface="Arial"/>
                <a:cs typeface="Arial"/>
              </a:rPr>
              <a:t>kompromis</a:t>
            </a:r>
            <a:r>
              <a:rPr sz="1900" spc="-75" dirty="0">
                <a:latin typeface="Arial"/>
                <a:cs typeface="Arial"/>
              </a:rPr>
              <a:t> </a:t>
            </a:r>
            <a:r>
              <a:rPr sz="1900" dirty="0">
                <a:latin typeface="Arial"/>
                <a:cs typeface="Arial"/>
              </a:rPr>
              <a:t>kontinuiranim</a:t>
            </a:r>
            <a:r>
              <a:rPr sz="1900" spc="-55" dirty="0">
                <a:latin typeface="Arial"/>
                <a:cs typeface="Arial"/>
              </a:rPr>
              <a:t> </a:t>
            </a:r>
            <a:r>
              <a:rPr sz="1900" spc="-10" dirty="0">
                <a:latin typeface="Arial"/>
                <a:cs typeface="Arial"/>
              </a:rPr>
              <a:t>malim </a:t>
            </a:r>
            <a:r>
              <a:rPr sz="1900" dirty="0">
                <a:latin typeface="Arial"/>
                <a:cs typeface="Arial"/>
              </a:rPr>
              <a:t>prilagodbama,</a:t>
            </a:r>
            <a:r>
              <a:rPr sz="1900" spc="-35" dirty="0">
                <a:latin typeface="Arial"/>
                <a:cs typeface="Arial"/>
              </a:rPr>
              <a:t> </a:t>
            </a:r>
            <a:r>
              <a:rPr sz="1900" dirty="0">
                <a:latin typeface="Arial"/>
                <a:cs typeface="Arial"/>
              </a:rPr>
              <a:t>umjesto</a:t>
            </a:r>
            <a:r>
              <a:rPr sz="1900" spc="-45" dirty="0">
                <a:latin typeface="Arial"/>
                <a:cs typeface="Arial"/>
              </a:rPr>
              <a:t> </a:t>
            </a:r>
            <a:r>
              <a:rPr sz="1900" dirty="0">
                <a:latin typeface="Arial"/>
                <a:cs typeface="Arial"/>
              </a:rPr>
              <a:t>da</a:t>
            </a:r>
            <a:r>
              <a:rPr sz="1900" spc="-60" dirty="0">
                <a:latin typeface="Arial"/>
                <a:cs typeface="Arial"/>
              </a:rPr>
              <a:t> </a:t>
            </a:r>
            <a:r>
              <a:rPr sz="1900" dirty="0">
                <a:latin typeface="Arial"/>
                <a:cs typeface="Arial"/>
              </a:rPr>
              <a:t>smo</a:t>
            </a:r>
            <a:r>
              <a:rPr sz="1900" spc="-60" dirty="0">
                <a:latin typeface="Arial"/>
                <a:cs typeface="Arial"/>
              </a:rPr>
              <a:t> </a:t>
            </a:r>
            <a:r>
              <a:rPr sz="1900" spc="-10" dirty="0">
                <a:latin typeface="Arial"/>
                <a:cs typeface="Arial"/>
              </a:rPr>
              <a:t>spremni </a:t>
            </a:r>
            <a:r>
              <a:rPr sz="1900" dirty="0">
                <a:latin typeface="Arial"/>
                <a:cs typeface="Arial"/>
              </a:rPr>
              <a:t>napraviti</a:t>
            </a:r>
            <a:r>
              <a:rPr sz="1900" spc="-35" dirty="0">
                <a:latin typeface="Arial"/>
                <a:cs typeface="Arial"/>
              </a:rPr>
              <a:t> </a:t>
            </a:r>
            <a:r>
              <a:rPr sz="1900" dirty="0">
                <a:latin typeface="Arial"/>
                <a:cs typeface="Arial"/>
              </a:rPr>
              <a:t>velike</a:t>
            </a:r>
            <a:r>
              <a:rPr sz="1900" spc="-40" dirty="0">
                <a:latin typeface="Arial"/>
                <a:cs typeface="Arial"/>
              </a:rPr>
              <a:t> </a:t>
            </a:r>
            <a:r>
              <a:rPr sz="1900" dirty="0">
                <a:latin typeface="Arial"/>
                <a:cs typeface="Arial"/>
              </a:rPr>
              <a:t>promjene</a:t>
            </a:r>
            <a:r>
              <a:rPr sz="1900" spc="-25" dirty="0">
                <a:latin typeface="Arial"/>
                <a:cs typeface="Arial"/>
              </a:rPr>
              <a:t> </a:t>
            </a:r>
            <a:r>
              <a:rPr sz="1900" dirty="0">
                <a:latin typeface="Arial"/>
                <a:cs typeface="Arial"/>
              </a:rPr>
              <a:t>koje</a:t>
            </a:r>
            <a:r>
              <a:rPr sz="1900" spc="-40" dirty="0">
                <a:latin typeface="Arial"/>
                <a:cs typeface="Arial"/>
              </a:rPr>
              <a:t> </a:t>
            </a:r>
            <a:r>
              <a:rPr sz="1900" dirty="0">
                <a:latin typeface="Arial"/>
                <a:cs typeface="Arial"/>
              </a:rPr>
              <a:t>od</a:t>
            </a:r>
            <a:r>
              <a:rPr sz="1900" spc="-60" dirty="0">
                <a:latin typeface="Arial"/>
                <a:cs typeface="Arial"/>
              </a:rPr>
              <a:t> </a:t>
            </a:r>
            <a:r>
              <a:rPr sz="1900" dirty="0">
                <a:latin typeface="Arial"/>
                <a:cs typeface="Arial"/>
              </a:rPr>
              <a:t>nas</a:t>
            </a:r>
            <a:r>
              <a:rPr sz="1900" spc="-50" dirty="0">
                <a:latin typeface="Arial"/>
                <a:cs typeface="Arial"/>
              </a:rPr>
              <a:t> </a:t>
            </a:r>
            <a:r>
              <a:rPr sz="1900" spc="-10" dirty="0">
                <a:latin typeface="Arial"/>
                <a:cs typeface="Arial"/>
              </a:rPr>
              <a:t>zahtjeva </a:t>
            </a:r>
            <a:r>
              <a:rPr sz="1900" dirty="0">
                <a:latin typeface="Arial"/>
                <a:cs typeface="Arial"/>
              </a:rPr>
              <a:t>nastala</a:t>
            </a:r>
            <a:r>
              <a:rPr sz="1900" spc="-70" dirty="0">
                <a:latin typeface="Arial"/>
                <a:cs typeface="Arial"/>
              </a:rPr>
              <a:t> </a:t>
            </a:r>
            <a:r>
              <a:rPr sz="1900" spc="-10" dirty="0">
                <a:latin typeface="Arial"/>
                <a:cs typeface="Arial"/>
              </a:rPr>
              <a:t>situacija.</a:t>
            </a:r>
            <a:endParaRPr sz="1900">
              <a:latin typeface="Arial"/>
              <a:cs typeface="Arial"/>
            </a:endParaRPr>
          </a:p>
        </p:txBody>
      </p:sp>
      <p:sp>
        <p:nvSpPr>
          <p:cNvPr id="9" name="object 9"/>
          <p:cNvSpPr txBox="1"/>
          <p:nvPr/>
        </p:nvSpPr>
        <p:spPr>
          <a:xfrm>
            <a:off x="5735828" y="4640960"/>
            <a:ext cx="5183505" cy="894080"/>
          </a:xfrm>
          <a:prstGeom prst="rect">
            <a:avLst/>
          </a:prstGeom>
        </p:spPr>
        <p:txBody>
          <a:bodyPr vert="horz" wrap="square" lIns="0" tIns="12065" rIns="0" bIns="0" rtlCol="0">
            <a:spAutoFit/>
          </a:bodyPr>
          <a:lstStyle/>
          <a:p>
            <a:pPr marL="240029" marR="5080" indent="-227329" algn="just">
              <a:lnSpc>
                <a:spcPct val="100000"/>
              </a:lnSpc>
              <a:spcBef>
                <a:spcPts val="95"/>
              </a:spcBef>
              <a:buFont typeface="Arial"/>
              <a:buChar char="•"/>
              <a:tabLst>
                <a:tab pos="241300" algn="l"/>
              </a:tabLst>
            </a:pPr>
            <a:r>
              <a:rPr sz="1900" b="1" dirty="0">
                <a:latin typeface="Arial"/>
                <a:cs typeface="Arial"/>
              </a:rPr>
              <a:t>Rješenje:</a:t>
            </a:r>
            <a:r>
              <a:rPr sz="1900" b="1" spc="-85" dirty="0">
                <a:latin typeface="Arial"/>
                <a:cs typeface="Arial"/>
              </a:rPr>
              <a:t> </a:t>
            </a:r>
            <a:r>
              <a:rPr sz="1900" dirty="0">
                <a:latin typeface="Arial"/>
                <a:cs typeface="Arial"/>
              </a:rPr>
              <a:t>sagledavanje</a:t>
            </a:r>
            <a:r>
              <a:rPr sz="1900" spc="-70" dirty="0">
                <a:latin typeface="Arial"/>
                <a:cs typeface="Arial"/>
              </a:rPr>
              <a:t> </a:t>
            </a:r>
            <a:r>
              <a:rPr sz="1900" dirty="0">
                <a:latin typeface="Arial"/>
                <a:cs typeface="Arial"/>
              </a:rPr>
              <a:t>dobivenih</a:t>
            </a:r>
            <a:r>
              <a:rPr sz="1900" spc="-70" dirty="0">
                <a:latin typeface="Arial"/>
                <a:cs typeface="Arial"/>
              </a:rPr>
              <a:t> </a:t>
            </a:r>
            <a:r>
              <a:rPr sz="1900" spc="-10" dirty="0">
                <a:latin typeface="Arial"/>
                <a:cs typeface="Arial"/>
              </a:rPr>
              <a:t>informacija 	</a:t>
            </a:r>
            <a:r>
              <a:rPr sz="1900" dirty="0">
                <a:latin typeface="Arial"/>
                <a:cs typeface="Arial"/>
              </a:rPr>
              <a:t>iz</a:t>
            </a:r>
            <a:r>
              <a:rPr sz="1900" spc="-80" dirty="0">
                <a:latin typeface="Arial"/>
                <a:cs typeface="Arial"/>
              </a:rPr>
              <a:t> </a:t>
            </a:r>
            <a:r>
              <a:rPr sz="1900" dirty="0">
                <a:latin typeface="Arial"/>
                <a:cs typeface="Arial"/>
              </a:rPr>
              <a:t>različitih</a:t>
            </a:r>
            <a:r>
              <a:rPr sz="1900" spc="-45" dirty="0">
                <a:latin typeface="Arial"/>
                <a:cs typeface="Arial"/>
              </a:rPr>
              <a:t> </a:t>
            </a:r>
            <a:r>
              <a:rPr sz="1900" dirty="0">
                <a:latin typeface="Arial"/>
                <a:cs typeface="Arial"/>
              </a:rPr>
              <a:t>perspektiva.</a:t>
            </a:r>
            <a:r>
              <a:rPr sz="1900" spc="-40" dirty="0">
                <a:latin typeface="Arial"/>
                <a:cs typeface="Arial"/>
              </a:rPr>
              <a:t> </a:t>
            </a:r>
            <a:r>
              <a:rPr sz="1900" dirty="0">
                <a:latin typeface="Arial"/>
                <a:cs typeface="Arial"/>
              </a:rPr>
              <a:t>Odredite</a:t>
            </a:r>
            <a:r>
              <a:rPr sz="1900" spc="-50" dirty="0">
                <a:latin typeface="Arial"/>
                <a:cs typeface="Arial"/>
              </a:rPr>
              <a:t> </a:t>
            </a:r>
            <a:r>
              <a:rPr sz="1900" dirty="0">
                <a:latin typeface="Arial"/>
                <a:cs typeface="Arial"/>
              </a:rPr>
              <a:t>svoje</a:t>
            </a:r>
            <a:r>
              <a:rPr sz="1900" spc="-50" dirty="0">
                <a:latin typeface="Arial"/>
                <a:cs typeface="Arial"/>
              </a:rPr>
              <a:t> </a:t>
            </a:r>
            <a:r>
              <a:rPr sz="1900" spc="-10" dirty="0">
                <a:latin typeface="Arial"/>
                <a:cs typeface="Arial"/>
              </a:rPr>
              <a:t>vlastito 	</a:t>
            </a:r>
            <a:r>
              <a:rPr sz="1900" dirty="0">
                <a:latin typeface="Arial"/>
                <a:cs typeface="Arial"/>
              </a:rPr>
              <a:t>sidro</a:t>
            </a:r>
            <a:r>
              <a:rPr sz="1900" spc="-35" dirty="0">
                <a:latin typeface="Arial"/>
                <a:cs typeface="Arial"/>
              </a:rPr>
              <a:t> </a:t>
            </a:r>
            <a:r>
              <a:rPr sz="1900" spc="1180" dirty="0">
                <a:latin typeface="Wingdings"/>
                <a:cs typeface="Wingdings"/>
              </a:rPr>
              <a:t></a:t>
            </a:r>
            <a:r>
              <a:rPr sz="1600" spc="1180" dirty="0">
                <a:latin typeface="Arial"/>
                <a:cs typeface="Arial"/>
              </a:rPr>
              <a:t>.</a:t>
            </a:r>
            <a:endParaRPr sz="16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436364"/>
              <a:ext cx="12192000" cy="1042669"/>
            </a:xfrm>
            <a:custGeom>
              <a:avLst/>
              <a:gdLst/>
              <a:ahLst/>
              <a:cxnLst/>
              <a:rect l="l" t="t" r="r" b="b"/>
              <a:pathLst>
                <a:path w="12192000" h="1042670">
                  <a:moveTo>
                    <a:pt x="12192000" y="0"/>
                  </a:moveTo>
                  <a:lnTo>
                    <a:pt x="0" y="0"/>
                  </a:lnTo>
                  <a:lnTo>
                    <a:pt x="0" y="1042416"/>
                  </a:lnTo>
                  <a:lnTo>
                    <a:pt x="12192000" y="1042416"/>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436364"/>
              <a:ext cx="12192000" cy="1042669"/>
            </a:xfrm>
            <a:custGeom>
              <a:avLst/>
              <a:gdLst/>
              <a:ahLst/>
              <a:cxnLst/>
              <a:rect l="l" t="t" r="r" b="b"/>
              <a:pathLst>
                <a:path w="12192000" h="1042670">
                  <a:moveTo>
                    <a:pt x="0" y="1042416"/>
                  </a:moveTo>
                  <a:lnTo>
                    <a:pt x="12192000" y="1042416"/>
                  </a:lnTo>
                  <a:lnTo>
                    <a:pt x="12192000" y="0"/>
                  </a:lnTo>
                  <a:lnTo>
                    <a:pt x="0" y="0"/>
                  </a:lnTo>
                  <a:lnTo>
                    <a:pt x="0" y="1042416"/>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330446" y="4659325"/>
            <a:ext cx="3532504" cy="574675"/>
          </a:xfrm>
          <a:prstGeom prst="rect">
            <a:avLst/>
          </a:prstGeom>
        </p:spPr>
        <p:txBody>
          <a:bodyPr vert="horz" wrap="square" lIns="0" tIns="12700" rIns="0" bIns="0" rtlCol="0">
            <a:spAutoFit/>
          </a:bodyPr>
          <a:lstStyle/>
          <a:p>
            <a:pPr marL="12700">
              <a:lnSpc>
                <a:spcPct val="100000"/>
              </a:lnSpc>
              <a:spcBef>
                <a:spcPts val="100"/>
              </a:spcBef>
            </a:pPr>
            <a:r>
              <a:rPr sz="3600" dirty="0"/>
              <a:t>Društveni</a:t>
            </a:r>
            <a:r>
              <a:rPr sz="3600" spc="-50" dirty="0"/>
              <a:t> </a:t>
            </a:r>
            <a:r>
              <a:rPr sz="3600" spc="-10" dirty="0"/>
              <a:t>pritisak</a:t>
            </a:r>
            <a:endParaRPr sz="3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7921D"/>
          </a:solidFill>
        </p:spPr>
        <p:txBody>
          <a:bodyPr wrap="square" lIns="0" tIns="0" rIns="0" bIns="0" rtlCol="0"/>
          <a:lstStyle/>
          <a:p>
            <a:endParaRPr/>
          </a:p>
        </p:txBody>
      </p:sp>
      <p:sp>
        <p:nvSpPr>
          <p:cNvPr id="3" name="object 3"/>
          <p:cNvSpPr/>
          <p:nvPr/>
        </p:nvSpPr>
        <p:spPr>
          <a:xfrm>
            <a:off x="2816351" y="149352"/>
            <a:ext cx="6559550" cy="6559550"/>
          </a:xfrm>
          <a:custGeom>
            <a:avLst/>
            <a:gdLst/>
            <a:ahLst/>
            <a:cxnLst/>
            <a:rect l="l" t="t" r="r" b="b"/>
            <a:pathLst>
              <a:path w="6559550" h="6559550">
                <a:moveTo>
                  <a:pt x="3279648" y="0"/>
                </a:moveTo>
                <a:lnTo>
                  <a:pt x="3231214" y="350"/>
                </a:lnTo>
                <a:lnTo>
                  <a:pt x="3182949" y="1398"/>
                </a:lnTo>
                <a:lnTo>
                  <a:pt x="3134858" y="3138"/>
                </a:lnTo>
                <a:lnTo>
                  <a:pt x="3086946" y="5567"/>
                </a:lnTo>
                <a:lnTo>
                  <a:pt x="3039216" y="8679"/>
                </a:lnTo>
                <a:lnTo>
                  <a:pt x="2991675" y="12469"/>
                </a:lnTo>
                <a:lnTo>
                  <a:pt x="2944327" y="16932"/>
                </a:lnTo>
                <a:lnTo>
                  <a:pt x="2897176" y="22064"/>
                </a:lnTo>
                <a:lnTo>
                  <a:pt x="2850228" y="27861"/>
                </a:lnTo>
                <a:lnTo>
                  <a:pt x="2803487" y="34316"/>
                </a:lnTo>
                <a:lnTo>
                  <a:pt x="2756958" y="41425"/>
                </a:lnTo>
                <a:lnTo>
                  <a:pt x="2710646" y="49184"/>
                </a:lnTo>
                <a:lnTo>
                  <a:pt x="2664555" y="57588"/>
                </a:lnTo>
                <a:lnTo>
                  <a:pt x="2618691" y="66631"/>
                </a:lnTo>
                <a:lnTo>
                  <a:pt x="2573059" y="76310"/>
                </a:lnTo>
                <a:lnTo>
                  <a:pt x="2527662" y="86619"/>
                </a:lnTo>
                <a:lnTo>
                  <a:pt x="2482507" y="97553"/>
                </a:lnTo>
                <a:lnTo>
                  <a:pt x="2437597" y="109108"/>
                </a:lnTo>
                <a:lnTo>
                  <a:pt x="2392938" y="121279"/>
                </a:lnTo>
                <a:lnTo>
                  <a:pt x="2348534" y="134060"/>
                </a:lnTo>
                <a:lnTo>
                  <a:pt x="2304390" y="147448"/>
                </a:lnTo>
                <a:lnTo>
                  <a:pt x="2260511" y="161438"/>
                </a:lnTo>
                <a:lnTo>
                  <a:pt x="2216902" y="176023"/>
                </a:lnTo>
                <a:lnTo>
                  <a:pt x="2173568" y="191201"/>
                </a:lnTo>
                <a:lnTo>
                  <a:pt x="2130512" y="206966"/>
                </a:lnTo>
                <a:lnTo>
                  <a:pt x="2087741" y="223313"/>
                </a:lnTo>
                <a:lnTo>
                  <a:pt x="2045259" y="240237"/>
                </a:lnTo>
                <a:lnTo>
                  <a:pt x="2003071" y="257734"/>
                </a:lnTo>
                <a:lnTo>
                  <a:pt x="1961182" y="275799"/>
                </a:lnTo>
                <a:lnTo>
                  <a:pt x="1919595" y="294426"/>
                </a:lnTo>
                <a:lnTo>
                  <a:pt x="1878318" y="313612"/>
                </a:lnTo>
                <a:lnTo>
                  <a:pt x="1837353" y="333351"/>
                </a:lnTo>
                <a:lnTo>
                  <a:pt x="1796705" y="353639"/>
                </a:lnTo>
                <a:lnTo>
                  <a:pt x="1756381" y="374470"/>
                </a:lnTo>
                <a:lnTo>
                  <a:pt x="1716384" y="395840"/>
                </a:lnTo>
                <a:lnTo>
                  <a:pt x="1676719" y="417745"/>
                </a:lnTo>
                <a:lnTo>
                  <a:pt x="1637391" y="440179"/>
                </a:lnTo>
                <a:lnTo>
                  <a:pt x="1598405" y="463137"/>
                </a:lnTo>
                <a:lnTo>
                  <a:pt x="1559766" y="486615"/>
                </a:lnTo>
                <a:lnTo>
                  <a:pt x="1521478" y="510608"/>
                </a:lnTo>
                <a:lnTo>
                  <a:pt x="1483547" y="535110"/>
                </a:lnTo>
                <a:lnTo>
                  <a:pt x="1445976" y="560119"/>
                </a:lnTo>
                <a:lnTo>
                  <a:pt x="1408772" y="585627"/>
                </a:lnTo>
                <a:lnTo>
                  <a:pt x="1371938" y="611632"/>
                </a:lnTo>
                <a:lnTo>
                  <a:pt x="1335480" y="638127"/>
                </a:lnTo>
                <a:lnTo>
                  <a:pt x="1299402" y="665108"/>
                </a:lnTo>
                <a:lnTo>
                  <a:pt x="1263709" y="692570"/>
                </a:lnTo>
                <a:lnTo>
                  <a:pt x="1228406" y="720509"/>
                </a:lnTo>
                <a:lnTo>
                  <a:pt x="1193497" y="748920"/>
                </a:lnTo>
                <a:lnTo>
                  <a:pt x="1158989" y="777797"/>
                </a:lnTo>
                <a:lnTo>
                  <a:pt x="1124884" y="807137"/>
                </a:lnTo>
                <a:lnTo>
                  <a:pt x="1091189" y="836933"/>
                </a:lnTo>
                <a:lnTo>
                  <a:pt x="1057908" y="867182"/>
                </a:lnTo>
                <a:lnTo>
                  <a:pt x="1025045" y="897879"/>
                </a:lnTo>
                <a:lnTo>
                  <a:pt x="992606" y="929018"/>
                </a:lnTo>
                <a:lnTo>
                  <a:pt x="960596" y="960596"/>
                </a:lnTo>
                <a:lnTo>
                  <a:pt x="929018" y="992606"/>
                </a:lnTo>
                <a:lnTo>
                  <a:pt x="897879" y="1025045"/>
                </a:lnTo>
                <a:lnTo>
                  <a:pt x="867182" y="1057908"/>
                </a:lnTo>
                <a:lnTo>
                  <a:pt x="836933" y="1091189"/>
                </a:lnTo>
                <a:lnTo>
                  <a:pt x="807137" y="1124884"/>
                </a:lnTo>
                <a:lnTo>
                  <a:pt x="777797" y="1158989"/>
                </a:lnTo>
                <a:lnTo>
                  <a:pt x="748920" y="1193497"/>
                </a:lnTo>
                <a:lnTo>
                  <a:pt x="720509" y="1228406"/>
                </a:lnTo>
                <a:lnTo>
                  <a:pt x="692570" y="1263709"/>
                </a:lnTo>
                <a:lnTo>
                  <a:pt x="665108" y="1299402"/>
                </a:lnTo>
                <a:lnTo>
                  <a:pt x="638127" y="1335480"/>
                </a:lnTo>
                <a:lnTo>
                  <a:pt x="611632" y="1371938"/>
                </a:lnTo>
                <a:lnTo>
                  <a:pt x="585627" y="1408772"/>
                </a:lnTo>
                <a:lnTo>
                  <a:pt x="560119" y="1445976"/>
                </a:lnTo>
                <a:lnTo>
                  <a:pt x="535110" y="1483547"/>
                </a:lnTo>
                <a:lnTo>
                  <a:pt x="510608" y="1521478"/>
                </a:lnTo>
                <a:lnTo>
                  <a:pt x="486615" y="1559766"/>
                </a:lnTo>
                <a:lnTo>
                  <a:pt x="463137" y="1598405"/>
                </a:lnTo>
                <a:lnTo>
                  <a:pt x="440179" y="1637391"/>
                </a:lnTo>
                <a:lnTo>
                  <a:pt x="417745" y="1676719"/>
                </a:lnTo>
                <a:lnTo>
                  <a:pt x="395840" y="1716384"/>
                </a:lnTo>
                <a:lnTo>
                  <a:pt x="374470" y="1756381"/>
                </a:lnTo>
                <a:lnTo>
                  <a:pt x="353639" y="1796705"/>
                </a:lnTo>
                <a:lnTo>
                  <a:pt x="333351" y="1837353"/>
                </a:lnTo>
                <a:lnTo>
                  <a:pt x="313612" y="1878318"/>
                </a:lnTo>
                <a:lnTo>
                  <a:pt x="294426" y="1919595"/>
                </a:lnTo>
                <a:lnTo>
                  <a:pt x="275799" y="1961182"/>
                </a:lnTo>
                <a:lnTo>
                  <a:pt x="257734" y="2003071"/>
                </a:lnTo>
                <a:lnTo>
                  <a:pt x="240237" y="2045259"/>
                </a:lnTo>
                <a:lnTo>
                  <a:pt x="223313" y="2087741"/>
                </a:lnTo>
                <a:lnTo>
                  <a:pt x="206966" y="2130512"/>
                </a:lnTo>
                <a:lnTo>
                  <a:pt x="191201" y="2173568"/>
                </a:lnTo>
                <a:lnTo>
                  <a:pt x="176023" y="2216902"/>
                </a:lnTo>
                <a:lnTo>
                  <a:pt x="161438" y="2260511"/>
                </a:lnTo>
                <a:lnTo>
                  <a:pt x="147448" y="2304390"/>
                </a:lnTo>
                <a:lnTo>
                  <a:pt x="134060" y="2348534"/>
                </a:lnTo>
                <a:lnTo>
                  <a:pt x="121279" y="2392938"/>
                </a:lnTo>
                <a:lnTo>
                  <a:pt x="109108" y="2437597"/>
                </a:lnTo>
                <a:lnTo>
                  <a:pt x="97553" y="2482507"/>
                </a:lnTo>
                <a:lnTo>
                  <a:pt x="86619" y="2527662"/>
                </a:lnTo>
                <a:lnTo>
                  <a:pt x="76310" y="2573059"/>
                </a:lnTo>
                <a:lnTo>
                  <a:pt x="66631" y="2618691"/>
                </a:lnTo>
                <a:lnTo>
                  <a:pt x="57588" y="2664555"/>
                </a:lnTo>
                <a:lnTo>
                  <a:pt x="49184" y="2710646"/>
                </a:lnTo>
                <a:lnTo>
                  <a:pt x="41425" y="2756958"/>
                </a:lnTo>
                <a:lnTo>
                  <a:pt x="34316" y="2803487"/>
                </a:lnTo>
                <a:lnTo>
                  <a:pt x="27861" y="2850228"/>
                </a:lnTo>
                <a:lnTo>
                  <a:pt x="22064" y="2897176"/>
                </a:lnTo>
                <a:lnTo>
                  <a:pt x="16932" y="2944327"/>
                </a:lnTo>
                <a:lnTo>
                  <a:pt x="12469" y="2991675"/>
                </a:lnTo>
                <a:lnTo>
                  <a:pt x="8679" y="3039216"/>
                </a:lnTo>
                <a:lnTo>
                  <a:pt x="5567" y="3086946"/>
                </a:lnTo>
                <a:lnTo>
                  <a:pt x="3138" y="3134858"/>
                </a:lnTo>
                <a:lnTo>
                  <a:pt x="1398" y="3182949"/>
                </a:lnTo>
                <a:lnTo>
                  <a:pt x="350" y="3231214"/>
                </a:lnTo>
                <a:lnTo>
                  <a:pt x="0" y="3279648"/>
                </a:lnTo>
                <a:lnTo>
                  <a:pt x="350" y="3328081"/>
                </a:lnTo>
                <a:lnTo>
                  <a:pt x="1398" y="3376346"/>
                </a:lnTo>
                <a:lnTo>
                  <a:pt x="3138" y="3424437"/>
                </a:lnTo>
                <a:lnTo>
                  <a:pt x="5567" y="3472349"/>
                </a:lnTo>
                <a:lnTo>
                  <a:pt x="8679" y="3520079"/>
                </a:lnTo>
                <a:lnTo>
                  <a:pt x="12469" y="3567620"/>
                </a:lnTo>
                <a:lnTo>
                  <a:pt x="16932" y="3614968"/>
                </a:lnTo>
                <a:lnTo>
                  <a:pt x="22064" y="3662119"/>
                </a:lnTo>
                <a:lnTo>
                  <a:pt x="27861" y="3709067"/>
                </a:lnTo>
                <a:lnTo>
                  <a:pt x="34316" y="3755808"/>
                </a:lnTo>
                <a:lnTo>
                  <a:pt x="41425" y="3802337"/>
                </a:lnTo>
                <a:lnTo>
                  <a:pt x="49184" y="3848649"/>
                </a:lnTo>
                <a:lnTo>
                  <a:pt x="57588" y="3894740"/>
                </a:lnTo>
                <a:lnTo>
                  <a:pt x="66631" y="3940604"/>
                </a:lnTo>
                <a:lnTo>
                  <a:pt x="76310" y="3986236"/>
                </a:lnTo>
                <a:lnTo>
                  <a:pt x="86619" y="4031633"/>
                </a:lnTo>
                <a:lnTo>
                  <a:pt x="97553" y="4076788"/>
                </a:lnTo>
                <a:lnTo>
                  <a:pt x="109108" y="4121698"/>
                </a:lnTo>
                <a:lnTo>
                  <a:pt x="121279" y="4166357"/>
                </a:lnTo>
                <a:lnTo>
                  <a:pt x="134060" y="4210761"/>
                </a:lnTo>
                <a:lnTo>
                  <a:pt x="147448" y="4254905"/>
                </a:lnTo>
                <a:lnTo>
                  <a:pt x="161438" y="4298784"/>
                </a:lnTo>
                <a:lnTo>
                  <a:pt x="176023" y="4342393"/>
                </a:lnTo>
                <a:lnTo>
                  <a:pt x="191201" y="4385727"/>
                </a:lnTo>
                <a:lnTo>
                  <a:pt x="206966" y="4428783"/>
                </a:lnTo>
                <a:lnTo>
                  <a:pt x="223313" y="4471554"/>
                </a:lnTo>
                <a:lnTo>
                  <a:pt x="240237" y="4514036"/>
                </a:lnTo>
                <a:lnTo>
                  <a:pt x="257734" y="4556224"/>
                </a:lnTo>
                <a:lnTo>
                  <a:pt x="275799" y="4598113"/>
                </a:lnTo>
                <a:lnTo>
                  <a:pt x="294426" y="4639700"/>
                </a:lnTo>
                <a:lnTo>
                  <a:pt x="313612" y="4680977"/>
                </a:lnTo>
                <a:lnTo>
                  <a:pt x="333351" y="4721942"/>
                </a:lnTo>
                <a:lnTo>
                  <a:pt x="353639" y="4762590"/>
                </a:lnTo>
                <a:lnTo>
                  <a:pt x="374470" y="4802914"/>
                </a:lnTo>
                <a:lnTo>
                  <a:pt x="395840" y="4842911"/>
                </a:lnTo>
                <a:lnTo>
                  <a:pt x="417745" y="4882576"/>
                </a:lnTo>
                <a:lnTo>
                  <a:pt x="440179" y="4921904"/>
                </a:lnTo>
                <a:lnTo>
                  <a:pt x="463137" y="4960890"/>
                </a:lnTo>
                <a:lnTo>
                  <a:pt x="486615" y="4999529"/>
                </a:lnTo>
                <a:lnTo>
                  <a:pt x="510608" y="5037817"/>
                </a:lnTo>
                <a:lnTo>
                  <a:pt x="535110" y="5075748"/>
                </a:lnTo>
                <a:lnTo>
                  <a:pt x="560119" y="5113319"/>
                </a:lnTo>
                <a:lnTo>
                  <a:pt x="585627" y="5150523"/>
                </a:lnTo>
                <a:lnTo>
                  <a:pt x="611632" y="5187357"/>
                </a:lnTo>
                <a:lnTo>
                  <a:pt x="638127" y="5223815"/>
                </a:lnTo>
                <a:lnTo>
                  <a:pt x="665108" y="5259893"/>
                </a:lnTo>
                <a:lnTo>
                  <a:pt x="692570" y="5295586"/>
                </a:lnTo>
                <a:lnTo>
                  <a:pt x="720509" y="5330889"/>
                </a:lnTo>
                <a:lnTo>
                  <a:pt x="748920" y="5365798"/>
                </a:lnTo>
                <a:lnTo>
                  <a:pt x="777797" y="5400306"/>
                </a:lnTo>
                <a:lnTo>
                  <a:pt x="807137" y="5434411"/>
                </a:lnTo>
                <a:lnTo>
                  <a:pt x="836933" y="5468106"/>
                </a:lnTo>
                <a:lnTo>
                  <a:pt x="867182" y="5501387"/>
                </a:lnTo>
                <a:lnTo>
                  <a:pt x="897879" y="5534250"/>
                </a:lnTo>
                <a:lnTo>
                  <a:pt x="929018" y="5566689"/>
                </a:lnTo>
                <a:lnTo>
                  <a:pt x="960596" y="5598699"/>
                </a:lnTo>
                <a:lnTo>
                  <a:pt x="992606" y="5630277"/>
                </a:lnTo>
                <a:lnTo>
                  <a:pt x="1025045" y="5661416"/>
                </a:lnTo>
                <a:lnTo>
                  <a:pt x="1057908" y="5692113"/>
                </a:lnTo>
                <a:lnTo>
                  <a:pt x="1091189" y="5722362"/>
                </a:lnTo>
                <a:lnTo>
                  <a:pt x="1124884" y="5752158"/>
                </a:lnTo>
                <a:lnTo>
                  <a:pt x="1158989" y="5781498"/>
                </a:lnTo>
                <a:lnTo>
                  <a:pt x="1193497" y="5810375"/>
                </a:lnTo>
                <a:lnTo>
                  <a:pt x="1228406" y="5838786"/>
                </a:lnTo>
                <a:lnTo>
                  <a:pt x="1263709" y="5866725"/>
                </a:lnTo>
                <a:lnTo>
                  <a:pt x="1299402" y="5894187"/>
                </a:lnTo>
                <a:lnTo>
                  <a:pt x="1335480" y="5921168"/>
                </a:lnTo>
                <a:lnTo>
                  <a:pt x="1371938" y="5947663"/>
                </a:lnTo>
                <a:lnTo>
                  <a:pt x="1408772" y="5973668"/>
                </a:lnTo>
                <a:lnTo>
                  <a:pt x="1445976" y="5999176"/>
                </a:lnTo>
                <a:lnTo>
                  <a:pt x="1483547" y="6024185"/>
                </a:lnTo>
                <a:lnTo>
                  <a:pt x="1521478" y="6048687"/>
                </a:lnTo>
                <a:lnTo>
                  <a:pt x="1559766" y="6072680"/>
                </a:lnTo>
                <a:lnTo>
                  <a:pt x="1598405" y="6096158"/>
                </a:lnTo>
                <a:lnTo>
                  <a:pt x="1637391" y="6119116"/>
                </a:lnTo>
                <a:lnTo>
                  <a:pt x="1676719" y="6141550"/>
                </a:lnTo>
                <a:lnTo>
                  <a:pt x="1716384" y="6163455"/>
                </a:lnTo>
                <a:lnTo>
                  <a:pt x="1756381" y="6184825"/>
                </a:lnTo>
                <a:lnTo>
                  <a:pt x="1796705" y="6205656"/>
                </a:lnTo>
                <a:lnTo>
                  <a:pt x="1837353" y="6225944"/>
                </a:lnTo>
                <a:lnTo>
                  <a:pt x="1878318" y="6245683"/>
                </a:lnTo>
                <a:lnTo>
                  <a:pt x="1919595" y="6264869"/>
                </a:lnTo>
                <a:lnTo>
                  <a:pt x="1961182" y="6283496"/>
                </a:lnTo>
                <a:lnTo>
                  <a:pt x="2003071" y="6301561"/>
                </a:lnTo>
                <a:lnTo>
                  <a:pt x="2045259" y="6319058"/>
                </a:lnTo>
                <a:lnTo>
                  <a:pt x="2087741" y="6335982"/>
                </a:lnTo>
                <a:lnTo>
                  <a:pt x="2130512" y="6352329"/>
                </a:lnTo>
                <a:lnTo>
                  <a:pt x="2173568" y="6368094"/>
                </a:lnTo>
                <a:lnTo>
                  <a:pt x="2216902" y="6383272"/>
                </a:lnTo>
                <a:lnTo>
                  <a:pt x="2260511" y="6397857"/>
                </a:lnTo>
                <a:lnTo>
                  <a:pt x="2304390" y="6411847"/>
                </a:lnTo>
                <a:lnTo>
                  <a:pt x="2348534" y="6425235"/>
                </a:lnTo>
                <a:lnTo>
                  <a:pt x="2392938" y="6438016"/>
                </a:lnTo>
                <a:lnTo>
                  <a:pt x="2437597" y="6450187"/>
                </a:lnTo>
                <a:lnTo>
                  <a:pt x="2482507" y="6461742"/>
                </a:lnTo>
                <a:lnTo>
                  <a:pt x="2527662" y="6472676"/>
                </a:lnTo>
                <a:lnTo>
                  <a:pt x="2573059" y="6482985"/>
                </a:lnTo>
                <a:lnTo>
                  <a:pt x="2618691" y="6492664"/>
                </a:lnTo>
                <a:lnTo>
                  <a:pt x="2664555" y="6501707"/>
                </a:lnTo>
                <a:lnTo>
                  <a:pt x="2710646" y="6510111"/>
                </a:lnTo>
                <a:lnTo>
                  <a:pt x="2756958" y="6517870"/>
                </a:lnTo>
                <a:lnTo>
                  <a:pt x="2803487" y="6524979"/>
                </a:lnTo>
                <a:lnTo>
                  <a:pt x="2850228" y="6531434"/>
                </a:lnTo>
                <a:lnTo>
                  <a:pt x="2897176" y="6537231"/>
                </a:lnTo>
                <a:lnTo>
                  <a:pt x="2944327" y="6542363"/>
                </a:lnTo>
                <a:lnTo>
                  <a:pt x="2991675" y="6546826"/>
                </a:lnTo>
                <a:lnTo>
                  <a:pt x="3039216" y="6550616"/>
                </a:lnTo>
                <a:lnTo>
                  <a:pt x="3086946" y="6553728"/>
                </a:lnTo>
                <a:lnTo>
                  <a:pt x="3134858" y="6556157"/>
                </a:lnTo>
                <a:lnTo>
                  <a:pt x="3182949" y="6557897"/>
                </a:lnTo>
                <a:lnTo>
                  <a:pt x="3231214" y="6558945"/>
                </a:lnTo>
                <a:lnTo>
                  <a:pt x="3279648" y="6559296"/>
                </a:lnTo>
                <a:lnTo>
                  <a:pt x="3328081" y="6558945"/>
                </a:lnTo>
                <a:lnTo>
                  <a:pt x="3376346" y="6557897"/>
                </a:lnTo>
                <a:lnTo>
                  <a:pt x="3424437" y="6556157"/>
                </a:lnTo>
                <a:lnTo>
                  <a:pt x="3472349" y="6553728"/>
                </a:lnTo>
                <a:lnTo>
                  <a:pt x="3520079" y="6550616"/>
                </a:lnTo>
                <a:lnTo>
                  <a:pt x="3567620" y="6546826"/>
                </a:lnTo>
                <a:lnTo>
                  <a:pt x="3614968" y="6542363"/>
                </a:lnTo>
                <a:lnTo>
                  <a:pt x="3662119" y="6537231"/>
                </a:lnTo>
                <a:lnTo>
                  <a:pt x="3709067" y="6531434"/>
                </a:lnTo>
                <a:lnTo>
                  <a:pt x="3755808" y="6524979"/>
                </a:lnTo>
                <a:lnTo>
                  <a:pt x="3802337" y="6517870"/>
                </a:lnTo>
                <a:lnTo>
                  <a:pt x="3848649" y="6510111"/>
                </a:lnTo>
                <a:lnTo>
                  <a:pt x="3894740" y="6501707"/>
                </a:lnTo>
                <a:lnTo>
                  <a:pt x="3940604" y="6492664"/>
                </a:lnTo>
                <a:lnTo>
                  <a:pt x="3986236" y="6482985"/>
                </a:lnTo>
                <a:lnTo>
                  <a:pt x="4031633" y="6472676"/>
                </a:lnTo>
                <a:lnTo>
                  <a:pt x="4076788" y="6461742"/>
                </a:lnTo>
                <a:lnTo>
                  <a:pt x="4121698" y="6450187"/>
                </a:lnTo>
                <a:lnTo>
                  <a:pt x="4166357" y="6438016"/>
                </a:lnTo>
                <a:lnTo>
                  <a:pt x="4210761" y="6425235"/>
                </a:lnTo>
                <a:lnTo>
                  <a:pt x="4254905" y="6411847"/>
                </a:lnTo>
                <a:lnTo>
                  <a:pt x="4298784" y="6397857"/>
                </a:lnTo>
                <a:lnTo>
                  <a:pt x="4342393" y="6383272"/>
                </a:lnTo>
                <a:lnTo>
                  <a:pt x="4385727" y="6368094"/>
                </a:lnTo>
                <a:lnTo>
                  <a:pt x="4428783" y="6352329"/>
                </a:lnTo>
                <a:lnTo>
                  <a:pt x="4471554" y="6335982"/>
                </a:lnTo>
                <a:lnTo>
                  <a:pt x="4514036" y="6319058"/>
                </a:lnTo>
                <a:lnTo>
                  <a:pt x="4556224" y="6301561"/>
                </a:lnTo>
                <a:lnTo>
                  <a:pt x="4598113" y="6283496"/>
                </a:lnTo>
                <a:lnTo>
                  <a:pt x="4639700" y="6264869"/>
                </a:lnTo>
                <a:lnTo>
                  <a:pt x="4680977" y="6245683"/>
                </a:lnTo>
                <a:lnTo>
                  <a:pt x="4721942" y="6225944"/>
                </a:lnTo>
                <a:lnTo>
                  <a:pt x="4762590" y="6205656"/>
                </a:lnTo>
                <a:lnTo>
                  <a:pt x="4802914" y="6184825"/>
                </a:lnTo>
                <a:lnTo>
                  <a:pt x="4842911" y="6163455"/>
                </a:lnTo>
                <a:lnTo>
                  <a:pt x="4882576" y="6141550"/>
                </a:lnTo>
                <a:lnTo>
                  <a:pt x="4921904" y="6119116"/>
                </a:lnTo>
                <a:lnTo>
                  <a:pt x="4960890" y="6096158"/>
                </a:lnTo>
                <a:lnTo>
                  <a:pt x="4999529" y="6072680"/>
                </a:lnTo>
                <a:lnTo>
                  <a:pt x="5037817" y="6048687"/>
                </a:lnTo>
                <a:lnTo>
                  <a:pt x="5075748" y="6024185"/>
                </a:lnTo>
                <a:lnTo>
                  <a:pt x="5113319" y="5999176"/>
                </a:lnTo>
                <a:lnTo>
                  <a:pt x="5150523" y="5973668"/>
                </a:lnTo>
                <a:lnTo>
                  <a:pt x="5187357" y="5947663"/>
                </a:lnTo>
                <a:lnTo>
                  <a:pt x="5223815" y="5921168"/>
                </a:lnTo>
                <a:lnTo>
                  <a:pt x="5259893" y="5894187"/>
                </a:lnTo>
                <a:lnTo>
                  <a:pt x="5295586" y="5866725"/>
                </a:lnTo>
                <a:lnTo>
                  <a:pt x="5330889" y="5838786"/>
                </a:lnTo>
                <a:lnTo>
                  <a:pt x="5365798" y="5810375"/>
                </a:lnTo>
                <a:lnTo>
                  <a:pt x="5400306" y="5781498"/>
                </a:lnTo>
                <a:lnTo>
                  <a:pt x="5434411" y="5752158"/>
                </a:lnTo>
                <a:lnTo>
                  <a:pt x="5468106" y="5722362"/>
                </a:lnTo>
                <a:lnTo>
                  <a:pt x="5501387" y="5692113"/>
                </a:lnTo>
                <a:lnTo>
                  <a:pt x="5534250" y="5661416"/>
                </a:lnTo>
                <a:lnTo>
                  <a:pt x="5566689" y="5630277"/>
                </a:lnTo>
                <a:lnTo>
                  <a:pt x="5598699" y="5598699"/>
                </a:lnTo>
                <a:lnTo>
                  <a:pt x="5630277" y="5566689"/>
                </a:lnTo>
                <a:lnTo>
                  <a:pt x="5661416" y="5534250"/>
                </a:lnTo>
                <a:lnTo>
                  <a:pt x="5692113" y="5501387"/>
                </a:lnTo>
                <a:lnTo>
                  <a:pt x="5722362" y="5468106"/>
                </a:lnTo>
                <a:lnTo>
                  <a:pt x="5752158" y="5434411"/>
                </a:lnTo>
                <a:lnTo>
                  <a:pt x="5781498" y="5400306"/>
                </a:lnTo>
                <a:lnTo>
                  <a:pt x="5810375" y="5365798"/>
                </a:lnTo>
                <a:lnTo>
                  <a:pt x="5838786" y="5330889"/>
                </a:lnTo>
                <a:lnTo>
                  <a:pt x="5866725" y="5295586"/>
                </a:lnTo>
                <a:lnTo>
                  <a:pt x="5894187" y="5259893"/>
                </a:lnTo>
                <a:lnTo>
                  <a:pt x="5921168" y="5223815"/>
                </a:lnTo>
                <a:lnTo>
                  <a:pt x="5947663" y="5187357"/>
                </a:lnTo>
                <a:lnTo>
                  <a:pt x="5973668" y="5150523"/>
                </a:lnTo>
                <a:lnTo>
                  <a:pt x="5999176" y="5113319"/>
                </a:lnTo>
                <a:lnTo>
                  <a:pt x="6024185" y="5075748"/>
                </a:lnTo>
                <a:lnTo>
                  <a:pt x="6048687" y="5037817"/>
                </a:lnTo>
                <a:lnTo>
                  <a:pt x="6072680" y="4999529"/>
                </a:lnTo>
                <a:lnTo>
                  <a:pt x="6096158" y="4960890"/>
                </a:lnTo>
                <a:lnTo>
                  <a:pt x="6119116" y="4921904"/>
                </a:lnTo>
                <a:lnTo>
                  <a:pt x="6141550" y="4882576"/>
                </a:lnTo>
                <a:lnTo>
                  <a:pt x="6163455" y="4842911"/>
                </a:lnTo>
                <a:lnTo>
                  <a:pt x="6184825" y="4802914"/>
                </a:lnTo>
                <a:lnTo>
                  <a:pt x="6205656" y="4762590"/>
                </a:lnTo>
                <a:lnTo>
                  <a:pt x="6225944" y="4721942"/>
                </a:lnTo>
                <a:lnTo>
                  <a:pt x="6245683" y="4680977"/>
                </a:lnTo>
                <a:lnTo>
                  <a:pt x="6264869" y="4639700"/>
                </a:lnTo>
                <a:lnTo>
                  <a:pt x="6283496" y="4598113"/>
                </a:lnTo>
                <a:lnTo>
                  <a:pt x="6301561" y="4556224"/>
                </a:lnTo>
                <a:lnTo>
                  <a:pt x="6319058" y="4514036"/>
                </a:lnTo>
                <a:lnTo>
                  <a:pt x="6335982" y="4471554"/>
                </a:lnTo>
                <a:lnTo>
                  <a:pt x="6352329" y="4428783"/>
                </a:lnTo>
                <a:lnTo>
                  <a:pt x="6368094" y="4385727"/>
                </a:lnTo>
                <a:lnTo>
                  <a:pt x="6383272" y="4342393"/>
                </a:lnTo>
                <a:lnTo>
                  <a:pt x="6397857" y="4298784"/>
                </a:lnTo>
                <a:lnTo>
                  <a:pt x="6411847" y="4254905"/>
                </a:lnTo>
                <a:lnTo>
                  <a:pt x="6425235" y="4210761"/>
                </a:lnTo>
                <a:lnTo>
                  <a:pt x="6438016" y="4166357"/>
                </a:lnTo>
                <a:lnTo>
                  <a:pt x="6450187" y="4121698"/>
                </a:lnTo>
                <a:lnTo>
                  <a:pt x="6461742" y="4076788"/>
                </a:lnTo>
                <a:lnTo>
                  <a:pt x="6472676" y="4031633"/>
                </a:lnTo>
                <a:lnTo>
                  <a:pt x="6482985" y="3986236"/>
                </a:lnTo>
                <a:lnTo>
                  <a:pt x="6492664" y="3940604"/>
                </a:lnTo>
                <a:lnTo>
                  <a:pt x="6501707" y="3894740"/>
                </a:lnTo>
                <a:lnTo>
                  <a:pt x="6510111" y="3848649"/>
                </a:lnTo>
                <a:lnTo>
                  <a:pt x="6517870" y="3802337"/>
                </a:lnTo>
                <a:lnTo>
                  <a:pt x="6524979" y="3755808"/>
                </a:lnTo>
                <a:lnTo>
                  <a:pt x="6531434" y="3709067"/>
                </a:lnTo>
                <a:lnTo>
                  <a:pt x="6537231" y="3662119"/>
                </a:lnTo>
                <a:lnTo>
                  <a:pt x="6542363" y="3614968"/>
                </a:lnTo>
                <a:lnTo>
                  <a:pt x="6546826" y="3567620"/>
                </a:lnTo>
                <a:lnTo>
                  <a:pt x="6550616" y="3520079"/>
                </a:lnTo>
                <a:lnTo>
                  <a:pt x="6553728" y="3472349"/>
                </a:lnTo>
                <a:lnTo>
                  <a:pt x="6556157" y="3424437"/>
                </a:lnTo>
                <a:lnTo>
                  <a:pt x="6557897" y="3376346"/>
                </a:lnTo>
                <a:lnTo>
                  <a:pt x="6558945" y="3328081"/>
                </a:lnTo>
                <a:lnTo>
                  <a:pt x="6559296" y="3279648"/>
                </a:lnTo>
                <a:lnTo>
                  <a:pt x="6558945" y="3231214"/>
                </a:lnTo>
                <a:lnTo>
                  <a:pt x="6557897" y="3182949"/>
                </a:lnTo>
                <a:lnTo>
                  <a:pt x="6556157" y="3134858"/>
                </a:lnTo>
                <a:lnTo>
                  <a:pt x="6553728" y="3086946"/>
                </a:lnTo>
                <a:lnTo>
                  <a:pt x="6550616" y="3039216"/>
                </a:lnTo>
                <a:lnTo>
                  <a:pt x="6546826" y="2991675"/>
                </a:lnTo>
                <a:lnTo>
                  <a:pt x="6542363" y="2944327"/>
                </a:lnTo>
                <a:lnTo>
                  <a:pt x="6537231" y="2897176"/>
                </a:lnTo>
                <a:lnTo>
                  <a:pt x="6531434" y="2850228"/>
                </a:lnTo>
                <a:lnTo>
                  <a:pt x="6524979" y="2803487"/>
                </a:lnTo>
                <a:lnTo>
                  <a:pt x="6517870" y="2756958"/>
                </a:lnTo>
                <a:lnTo>
                  <a:pt x="6510111" y="2710646"/>
                </a:lnTo>
                <a:lnTo>
                  <a:pt x="6501707" y="2664555"/>
                </a:lnTo>
                <a:lnTo>
                  <a:pt x="6492664" y="2618691"/>
                </a:lnTo>
                <a:lnTo>
                  <a:pt x="6482985" y="2573059"/>
                </a:lnTo>
                <a:lnTo>
                  <a:pt x="6472676" y="2527662"/>
                </a:lnTo>
                <a:lnTo>
                  <a:pt x="6461742" y="2482507"/>
                </a:lnTo>
                <a:lnTo>
                  <a:pt x="6450187" y="2437597"/>
                </a:lnTo>
                <a:lnTo>
                  <a:pt x="6438016" y="2392938"/>
                </a:lnTo>
                <a:lnTo>
                  <a:pt x="6425235" y="2348534"/>
                </a:lnTo>
                <a:lnTo>
                  <a:pt x="6411847" y="2304390"/>
                </a:lnTo>
                <a:lnTo>
                  <a:pt x="6397857" y="2260511"/>
                </a:lnTo>
                <a:lnTo>
                  <a:pt x="6383272" y="2216902"/>
                </a:lnTo>
                <a:lnTo>
                  <a:pt x="6368094" y="2173568"/>
                </a:lnTo>
                <a:lnTo>
                  <a:pt x="6352329" y="2130512"/>
                </a:lnTo>
                <a:lnTo>
                  <a:pt x="6335982" y="2087741"/>
                </a:lnTo>
                <a:lnTo>
                  <a:pt x="6319058" y="2045259"/>
                </a:lnTo>
                <a:lnTo>
                  <a:pt x="6301561" y="2003071"/>
                </a:lnTo>
                <a:lnTo>
                  <a:pt x="6283496" y="1961182"/>
                </a:lnTo>
                <a:lnTo>
                  <a:pt x="6264869" y="1919595"/>
                </a:lnTo>
                <a:lnTo>
                  <a:pt x="6245683" y="1878318"/>
                </a:lnTo>
                <a:lnTo>
                  <a:pt x="6225944" y="1837353"/>
                </a:lnTo>
                <a:lnTo>
                  <a:pt x="6205656" y="1796705"/>
                </a:lnTo>
                <a:lnTo>
                  <a:pt x="6184825" y="1756381"/>
                </a:lnTo>
                <a:lnTo>
                  <a:pt x="6163455" y="1716384"/>
                </a:lnTo>
                <a:lnTo>
                  <a:pt x="6141550" y="1676719"/>
                </a:lnTo>
                <a:lnTo>
                  <a:pt x="6119116" y="1637391"/>
                </a:lnTo>
                <a:lnTo>
                  <a:pt x="6096158" y="1598405"/>
                </a:lnTo>
                <a:lnTo>
                  <a:pt x="6072680" y="1559766"/>
                </a:lnTo>
                <a:lnTo>
                  <a:pt x="6048687" y="1521478"/>
                </a:lnTo>
                <a:lnTo>
                  <a:pt x="6024185" y="1483547"/>
                </a:lnTo>
                <a:lnTo>
                  <a:pt x="5999176" y="1445976"/>
                </a:lnTo>
                <a:lnTo>
                  <a:pt x="5973668" y="1408772"/>
                </a:lnTo>
                <a:lnTo>
                  <a:pt x="5947663" y="1371938"/>
                </a:lnTo>
                <a:lnTo>
                  <a:pt x="5921168" y="1335480"/>
                </a:lnTo>
                <a:lnTo>
                  <a:pt x="5894187" y="1299402"/>
                </a:lnTo>
                <a:lnTo>
                  <a:pt x="5866725" y="1263709"/>
                </a:lnTo>
                <a:lnTo>
                  <a:pt x="5838786" y="1228406"/>
                </a:lnTo>
                <a:lnTo>
                  <a:pt x="5810375" y="1193497"/>
                </a:lnTo>
                <a:lnTo>
                  <a:pt x="5781498" y="1158989"/>
                </a:lnTo>
                <a:lnTo>
                  <a:pt x="5752158" y="1124884"/>
                </a:lnTo>
                <a:lnTo>
                  <a:pt x="5722362" y="1091189"/>
                </a:lnTo>
                <a:lnTo>
                  <a:pt x="5692113" y="1057908"/>
                </a:lnTo>
                <a:lnTo>
                  <a:pt x="5661416" y="1025045"/>
                </a:lnTo>
                <a:lnTo>
                  <a:pt x="5630277" y="992606"/>
                </a:lnTo>
                <a:lnTo>
                  <a:pt x="5598699" y="960596"/>
                </a:lnTo>
                <a:lnTo>
                  <a:pt x="5566689" y="929018"/>
                </a:lnTo>
                <a:lnTo>
                  <a:pt x="5534250" y="897879"/>
                </a:lnTo>
                <a:lnTo>
                  <a:pt x="5501387" y="867182"/>
                </a:lnTo>
                <a:lnTo>
                  <a:pt x="5468106" y="836933"/>
                </a:lnTo>
                <a:lnTo>
                  <a:pt x="5434411" y="807137"/>
                </a:lnTo>
                <a:lnTo>
                  <a:pt x="5400306" y="777797"/>
                </a:lnTo>
                <a:lnTo>
                  <a:pt x="5365798" y="748920"/>
                </a:lnTo>
                <a:lnTo>
                  <a:pt x="5330889" y="720509"/>
                </a:lnTo>
                <a:lnTo>
                  <a:pt x="5295586" y="692570"/>
                </a:lnTo>
                <a:lnTo>
                  <a:pt x="5259893" y="665108"/>
                </a:lnTo>
                <a:lnTo>
                  <a:pt x="5223815" y="638127"/>
                </a:lnTo>
                <a:lnTo>
                  <a:pt x="5187357" y="611632"/>
                </a:lnTo>
                <a:lnTo>
                  <a:pt x="5150523" y="585627"/>
                </a:lnTo>
                <a:lnTo>
                  <a:pt x="5113319" y="560119"/>
                </a:lnTo>
                <a:lnTo>
                  <a:pt x="5075748" y="535110"/>
                </a:lnTo>
                <a:lnTo>
                  <a:pt x="5037817" y="510608"/>
                </a:lnTo>
                <a:lnTo>
                  <a:pt x="4999529" y="486615"/>
                </a:lnTo>
                <a:lnTo>
                  <a:pt x="4960890" y="463137"/>
                </a:lnTo>
                <a:lnTo>
                  <a:pt x="4921904" y="440179"/>
                </a:lnTo>
                <a:lnTo>
                  <a:pt x="4882576" y="417745"/>
                </a:lnTo>
                <a:lnTo>
                  <a:pt x="4842911" y="395840"/>
                </a:lnTo>
                <a:lnTo>
                  <a:pt x="4802914" y="374470"/>
                </a:lnTo>
                <a:lnTo>
                  <a:pt x="4762590" y="353639"/>
                </a:lnTo>
                <a:lnTo>
                  <a:pt x="4721942" y="333351"/>
                </a:lnTo>
                <a:lnTo>
                  <a:pt x="4680977" y="313612"/>
                </a:lnTo>
                <a:lnTo>
                  <a:pt x="4639700" y="294426"/>
                </a:lnTo>
                <a:lnTo>
                  <a:pt x="4598113" y="275799"/>
                </a:lnTo>
                <a:lnTo>
                  <a:pt x="4556224" y="257734"/>
                </a:lnTo>
                <a:lnTo>
                  <a:pt x="4514036" y="240237"/>
                </a:lnTo>
                <a:lnTo>
                  <a:pt x="4471554" y="223313"/>
                </a:lnTo>
                <a:lnTo>
                  <a:pt x="4428783" y="206966"/>
                </a:lnTo>
                <a:lnTo>
                  <a:pt x="4385727" y="191201"/>
                </a:lnTo>
                <a:lnTo>
                  <a:pt x="4342393" y="176023"/>
                </a:lnTo>
                <a:lnTo>
                  <a:pt x="4298784" y="161438"/>
                </a:lnTo>
                <a:lnTo>
                  <a:pt x="4254905" y="147448"/>
                </a:lnTo>
                <a:lnTo>
                  <a:pt x="4210761" y="134060"/>
                </a:lnTo>
                <a:lnTo>
                  <a:pt x="4166357" y="121279"/>
                </a:lnTo>
                <a:lnTo>
                  <a:pt x="4121698" y="109108"/>
                </a:lnTo>
                <a:lnTo>
                  <a:pt x="4076788" y="97553"/>
                </a:lnTo>
                <a:lnTo>
                  <a:pt x="4031633" y="86619"/>
                </a:lnTo>
                <a:lnTo>
                  <a:pt x="3986236" y="76310"/>
                </a:lnTo>
                <a:lnTo>
                  <a:pt x="3940604" y="66631"/>
                </a:lnTo>
                <a:lnTo>
                  <a:pt x="3894740" y="57588"/>
                </a:lnTo>
                <a:lnTo>
                  <a:pt x="3848649" y="49184"/>
                </a:lnTo>
                <a:lnTo>
                  <a:pt x="3802337" y="41425"/>
                </a:lnTo>
                <a:lnTo>
                  <a:pt x="3755808" y="34316"/>
                </a:lnTo>
                <a:lnTo>
                  <a:pt x="3709067" y="27861"/>
                </a:lnTo>
                <a:lnTo>
                  <a:pt x="3662119" y="22064"/>
                </a:lnTo>
                <a:lnTo>
                  <a:pt x="3614968" y="16932"/>
                </a:lnTo>
                <a:lnTo>
                  <a:pt x="3567620" y="12469"/>
                </a:lnTo>
                <a:lnTo>
                  <a:pt x="3520079" y="8679"/>
                </a:lnTo>
                <a:lnTo>
                  <a:pt x="3472349" y="5567"/>
                </a:lnTo>
                <a:lnTo>
                  <a:pt x="3424437" y="3138"/>
                </a:lnTo>
                <a:lnTo>
                  <a:pt x="3376346" y="1398"/>
                </a:lnTo>
                <a:lnTo>
                  <a:pt x="3328081" y="350"/>
                </a:lnTo>
                <a:lnTo>
                  <a:pt x="3279648"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5068061" y="2900933"/>
            <a:ext cx="2056764" cy="939800"/>
          </a:xfrm>
          <a:prstGeom prst="rect">
            <a:avLst/>
          </a:prstGeom>
        </p:spPr>
        <p:txBody>
          <a:bodyPr vert="horz" wrap="square" lIns="0" tIns="12700" rIns="0" bIns="0" rtlCol="0">
            <a:spAutoFit/>
          </a:bodyPr>
          <a:lstStyle/>
          <a:p>
            <a:pPr marL="12700">
              <a:lnSpc>
                <a:spcPct val="100000"/>
              </a:lnSpc>
              <a:spcBef>
                <a:spcPts val="100"/>
              </a:spcBef>
            </a:pPr>
            <a:r>
              <a:rPr sz="6000" spc="-10" dirty="0"/>
              <a:t>Ciljevi</a:t>
            </a:r>
            <a:endParaRPr sz="6000"/>
          </a:p>
        </p:txBody>
      </p:sp>
      <p:sp>
        <p:nvSpPr>
          <p:cNvPr id="5" name="object 5"/>
          <p:cNvSpPr txBox="1"/>
          <p:nvPr/>
        </p:nvSpPr>
        <p:spPr>
          <a:xfrm>
            <a:off x="3449573" y="4459820"/>
            <a:ext cx="5290820" cy="831215"/>
          </a:xfrm>
          <a:prstGeom prst="rect">
            <a:avLst/>
          </a:prstGeom>
        </p:spPr>
        <p:txBody>
          <a:bodyPr vert="horz" wrap="square" lIns="0" tIns="80645" rIns="0" bIns="0" rtlCol="0">
            <a:spAutoFit/>
          </a:bodyPr>
          <a:lstStyle/>
          <a:p>
            <a:pPr marL="74930">
              <a:lnSpc>
                <a:spcPct val="100000"/>
              </a:lnSpc>
              <a:spcBef>
                <a:spcPts val="635"/>
              </a:spcBef>
            </a:pPr>
            <a:r>
              <a:rPr sz="2200" i="1" dirty="0">
                <a:latin typeface="Arial"/>
                <a:cs typeface="Arial"/>
              </a:rPr>
              <a:t>Ako</a:t>
            </a:r>
            <a:r>
              <a:rPr sz="2200" i="1" spc="-40" dirty="0">
                <a:latin typeface="Arial"/>
                <a:cs typeface="Arial"/>
              </a:rPr>
              <a:t> </a:t>
            </a:r>
            <a:r>
              <a:rPr sz="2200" i="1" dirty="0">
                <a:latin typeface="Arial"/>
                <a:cs typeface="Arial"/>
              </a:rPr>
              <a:t>želite</a:t>
            </a:r>
            <a:r>
              <a:rPr sz="2200" i="1" spc="-45" dirty="0">
                <a:latin typeface="Arial"/>
                <a:cs typeface="Arial"/>
              </a:rPr>
              <a:t> </a:t>
            </a:r>
            <a:r>
              <a:rPr sz="2200" i="1" dirty="0">
                <a:latin typeface="Arial"/>
                <a:cs typeface="Arial"/>
              </a:rPr>
              <a:t>živjeti</a:t>
            </a:r>
            <a:r>
              <a:rPr sz="2200" i="1" spc="-55" dirty="0">
                <a:latin typeface="Arial"/>
                <a:cs typeface="Arial"/>
              </a:rPr>
              <a:t> </a:t>
            </a:r>
            <a:r>
              <a:rPr sz="2200" i="1" dirty="0">
                <a:latin typeface="Arial"/>
                <a:cs typeface="Arial"/>
              </a:rPr>
              <a:t>sretan</a:t>
            </a:r>
            <a:r>
              <a:rPr sz="2200" i="1" spc="-35" dirty="0">
                <a:latin typeface="Arial"/>
                <a:cs typeface="Arial"/>
              </a:rPr>
              <a:t> </a:t>
            </a:r>
            <a:r>
              <a:rPr sz="2200" i="1" dirty="0">
                <a:latin typeface="Arial"/>
                <a:cs typeface="Arial"/>
              </a:rPr>
              <a:t>život,</a:t>
            </a:r>
            <a:r>
              <a:rPr sz="2200" i="1" spc="-55" dirty="0">
                <a:latin typeface="Arial"/>
                <a:cs typeface="Arial"/>
              </a:rPr>
              <a:t> </a:t>
            </a:r>
            <a:r>
              <a:rPr sz="2200" i="1" dirty="0">
                <a:latin typeface="Arial"/>
                <a:cs typeface="Arial"/>
              </a:rPr>
              <a:t>vežite</a:t>
            </a:r>
            <a:r>
              <a:rPr sz="2200" i="1" spc="-45" dirty="0">
                <a:latin typeface="Arial"/>
                <a:cs typeface="Arial"/>
              </a:rPr>
              <a:t> </a:t>
            </a:r>
            <a:r>
              <a:rPr sz="2200" i="1" dirty="0">
                <a:latin typeface="Arial"/>
                <a:cs typeface="Arial"/>
              </a:rPr>
              <a:t>ga</a:t>
            </a:r>
            <a:r>
              <a:rPr sz="2200" i="1" spc="-40" dirty="0">
                <a:latin typeface="Arial"/>
                <a:cs typeface="Arial"/>
              </a:rPr>
              <a:t> </a:t>
            </a:r>
            <a:r>
              <a:rPr sz="2200" i="1" spc="-25" dirty="0">
                <a:latin typeface="Arial"/>
                <a:cs typeface="Arial"/>
              </a:rPr>
              <a:t>uz</a:t>
            </a:r>
            <a:endParaRPr sz="2200">
              <a:latin typeface="Arial"/>
              <a:cs typeface="Arial"/>
            </a:endParaRPr>
          </a:p>
          <a:p>
            <a:pPr marL="12700">
              <a:lnSpc>
                <a:spcPct val="100000"/>
              </a:lnSpc>
              <a:spcBef>
                <a:spcPts val="530"/>
              </a:spcBef>
            </a:pPr>
            <a:r>
              <a:rPr sz="2200" i="1" dirty="0">
                <a:latin typeface="Arial"/>
                <a:cs typeface="Arial"/>
              </a:rPr>
              <a:t>cilj,</a:t>
            </a:r>
            <a:r>
              <a:rPr sz="2200" i="1" spc="-40" dirty="0">
                <a:latin typeface="Arial"/>
                <a:cs typeface="Arial"/>
              </a:rPr>
              <a:t> </a:t>
            </a:r>
            <a:r>
              <a:rPr sz="2200" i="1" dirty="0">
                <a:latin typeface="Arial"/>
                <a:cs typeface="Arial"/>
              </a:rPr>
              <a:t>a</a:t>
            </a:r>
            <a:r>
              <a:rPr sz="2200" i="1" spc="-35" dirty="0">
                <a:latin typeface="Arial"/>
                <a:cs typeface="Arial"/>
              </a:rPr>
              <a:t> </a:t>
            </a:r>
            <a:r>
              <a:rPr sz="2200" i="1" dirty="0">
                <a:latin typeface="Arial"/>
                <a:cs typeface="Arial"/>
              </a:rPr>
              <a:t>ne</a:t>
            </a:r>
            <a:r>
              <a:rPr sz="2200" i="1" spc="-25" dirty="0">
                <a:latin typeface="Arial"/>
                <a:cs typeface="Arial"/>
              </a:rPr>
              <a:t> </a:t>
            </a:r>
            <a:r>
              <a:rPr sz="2200" i="1" dirty="0">
                <a:latin typeface="Arial"/>
                <a:cs typeface="Arial"/>
              </a:rPr>
              <a:t>uz</a:t>
            </a:r>
            <a:r>
              <a:rPr sz="2200" i="1" spc="-25" dirty="0">
                <a:latin typeface="Arial"/>
                <a:cs typeface="Arial"/>
              </a:rPr>
              <a:t> </a:t>
            </a:r>
            <a:r>
              <a:rPr sz="2200" i="1" dirty="0">
                <a:latin typeface="Arial"/>
                <a:cs typeface="Arial"/>
              </a:rPr>
              <a:t>ljude</a:t>
            </a:r>
            <a:r>
              <a:rPr sz="2200" i="1" spc="-35" dirty="0">
                <a:latin typeface="Arial"/>
                <a:cs typeface="Arial"/>
              </a:rPr>
              <a:t> </a:t>
            </a:r>
            <a:r>
              <a:rPr sz="2200" i="1" dirty="0">
                <a:latin typeface="Arial"/>
                <a:cs typeface="Arial"/>
              </a:rPr>
              <a:t>ili</a:t>
            </a:r>
            <a:r>
              <a:rPr sz="2200" i="1" spc="-35" dirty="0">
                <a:latin typeface="Arial"/>
                <a:cs typeface="Arial"/>
              </a:rPr>
              <a:t> </a:t>
            </a:r>
            <a:r>
              <a:rPr sz="2200" i="1" dirty="0">
                <a:latin typeface="Arial"/>
                <a:cs typeface="Arial"/>
              </a:rPr>
              <a:t>stvari.</a:t>
            </a:r>
            <a:r>
              <a:rPr sz="2200" i="1" spc="-30" dirty="0">
                <a:latin typeface="Arial"/>
                <a:cs typeface="Arial"/>
              </a:rPr>
              <a:t> </a:t>
            </a:r>
            <a:r>
              <a:rPr sz="2200" i="1" dirty="0">
                <a:latin typeface="Arial"/>
                <a:cs typeface="Arial"/>
              </a:rPr>
              <a:t>~</a:t>
            </a:r>
            <a:r>
              <a:rPr sz="2200" i="1" spc="-110" dirty="0">
                <a:latin typeface="Arial"/>
                <a:cs typeface="Arial"/>
              </a:rPr>
              <a:t> </a:t>
            </a:r>
            <a:r>
              <a:rPr sz="2200" i="1" dirty="0">
                <a:latin typeface="Arial"/>
                <a:cs typeface="Arial"/>
              </a:rPr>
              <a:t>Albert</a:t>
            </a:r>
            <a:r>
              <a:rPr sz="2200" i="1" spc="-15" dirty="0">
                <a:latin typeface="Arial"/>
                <a:cs typeface="Arial"/>
              </a:rPr>
              <a:t> </a:t>
            </a:r>
            <a:r>
              <a:rPr sz="2200" i="1" spc="-10" dirty="0">
                <a:latin typeface="Arial"/>
                <a:cs typeface="Arial"/>
              </a:rPr>
              <a:t>Einstein</a:t>
            </a:r>
            <a:endParaRPr sz="2200">
              <a:latin typeface="Arial"/>
              <a:cs typeface="Arial"/>
            </a:endParaRPr>
          </a:p>
        </p:txBody>
      </p:sp>
      <p:grpSp>
        <p:nvGrpSpPr>
          <p:cNvPr id="6" name="object 6"/>
          <p:cNvGrpSpPr/>
          <p:nvPr/>
        </p:nvGrpSpPr>
        <p:grpSpPr>
          <a:xfrm>
            <a:off x="2430627" y="295275"/>
            <a:ext cx="6475730" cy="5703570"/>
            <a:chOff x="2430627" y="295275"/>
            <a:chExt cx="6475730" cy="5703570"/>
          </a:xfrm>
        </p:grpSpPr>
        <p:sp>
          <p:nvSpPr>
            <p:cNvPr id="7" name="object 7"/>
            <p:cNvSpPr/>
            <p:nvPr/>
          </p:nvSpPr>
          <p:spPr>
            <a:xfrm>
              <a:off x="2494127" y="358775"/>
              <a:ext cx="1898650" cy="3126105"/>
            </a:xfrm>
            <a:custGeom>
              <a:avLst/>
              <a:gdLst/>
              <a:ahLst/>
              <a:cxnLst/>
              <a:rect l="l" t="t" r="r" b="b"/>
              <a:pathLst>
                <a:path w="1898650" h="3126104">
                  <a:moveTo>
                    <a:pt x="1898421" y="0"/>
                  </a:moveTo>
                  <a:lnTo>
                    <a:pt x="1854182" y="22255"/>
                  </a:lnTo>
                  <a:lnTo>
                    <a:pt x="1810365" y="45097"/>
                  </a:lnTo>
                  <a:lnTo>
                    <a:pt x="1766973" y="68521"/>
                  </a:lnTo>
                  <a:lnTo>
                    <a:pt x="1724010" y="92518"/>
                  </a:lnTo>
                  <a:lnTo>
                    <a:pt x="1681480" y="117084"/>
                  </a:lnTo>
                  <a:lnTo>
                    <a:pt x="1639386" y="142213"/>
                  </a:lnTo>
                  <a:lnTo>
                    <a:pt x="1597733" y="167897"/>
                  </a:lnTo>
                  <a:lnTo>
                    <a:pt x="1556524" y="194131"/>
                  </a:lnTo>
                  <a:lnTo>
                    <a:pt x="1515763" y="220908"/>
                  </a:lnTo>
                  <a:lnTo>
                    <a:pt x="1475454" y="248223"/>
                  </a:lnTo>
                  <a:lnTo>
                    <a:pt x="1435600" y="276069"/>
                  </a:lnTo>
                  <a:lnTo>
                    <a:pt x="1396205" y="304440"/>
                  </a:lnTo>
                  <a:lnTo>
                    <a:pt x="1357273" y="333329"/>
                  </a:lnTo>
                  <a:lnTo>
                    <a:pt x="1318808" y="362732"/>
                  </a:lnTo>
                  <a:lnTo>
                    <a:pt x="1280813" y="392640"/>
                  </a:lnTo>
                  <a:lnTo>
                    <a:pt x="1243293" y="423049"/>
                  </a:lnTo>
                  <a:lnTo>
                    <a:pt x="1206251" y="453951"/>
                  </a:lnTo>
                  <a:lnTo>
                    <a:pt x="1169690" y="485341"/>
                  </a:lnTo>
                  <a:lnTo>
                    <a:pt x="1133615" y="517213"/>
                  </a:lnTo>
                  <a:lnTo>
                    <a:pt x="1098029" y="549560"/>
                  </a:lnTo>
                  <a:lnTo>
                    <a:pt x="1062936" y="582376"/>
                  </a:lnTo>
                  <a:lnTo>
                    <a:pt x="1028341" y="615655"/>
                  </a:lnTo>
                  <a:lnTo>
                    <a:pt x="994245" y="649391"/>
                  </a:lnTo>
                  <a:lnTo>
                    <a:pt x="960655" y="683578"/>
                  </a:lnTo>
                  <a:lnTo>
                    <a:pt x="927572" y="718208"/>
                  </a:lnTo>
                  <a:lnTo>
                    <a:pt x="895001" y="753277"/>
                  </a:lnTo>
                  <a:lnTo>
                    <a:pt x="862946" y="788777"/>
                  </a:lnTo>
                  <a:lnTo>
                    <a:pt x="831410" y="824703"/>
                  </a:lnTo>
                  <a:lnTo>
                    <a:pt x="800397" y="861049"/>
                  </a:lnTo>
                  <a:lnTo>
                    <a:pt x="769912" y="897808"/>
                  </a:lnTo>
                  <a:lnTo>
                    <a:pt x="739957" y="934974"/>
                  </a:lnTo>
                  <a:lnTo>
                    <a:pt x="710536" y="972541"/>
                  </a:lnTo>
                  <a:lnTo>
                    <a:pt x="681654" y="1010503"/>
                  </a:lnTo>
                  <a:lnTo>
                    <a:pt x="653313" y="1048853"/>
                  </a:lnTo>
                  <a:lnTo>
                    <a:pt x="625519" y="1087585"/>
                  </a:lnTo>
                  <a:lnTo>
                    <a:pt x="598274" y="1126693"/>
                  </a:lnTo>
                  <a:lnTo>
                    <a:pt x="571582" y="1166172"/>
                  </a:lnTo>
                  <a:lnTo>
                    <a:pt x="545448" y="1206014"/>
                  </a:lnTo>
                  <a:lnTo>
                    <a:pt x="519874" y="1246213"/>
                  </a:lnTo>
                  <a:lnTo>
                    <a:pt x="494864" y="1286764"/>
                  </a:lnTo>
                  <a:lnTo>
                    <a:pt x="470424" y="1327659"/>
                  </a:lnTo>
                  <a:lnTo>
                    <a:pt x="446555" y="1368894"/>
                  </a:lnTo>
                  <a:lnTo>
                    <a:pt x="423262" y="1410461"/>
                  </a:lnTo>
                  <a:lnTo>
                    <a:pt x="400549" y="1452354"/>
                  </a:lnTo>
                  <a:lnTo>
                    <a:pt x="378419" y="1494568"/>
                  </a:lnTo>
                  <a:lnTo>
                    <a:pt x="356876" y="1537096"/>
                  </a:lnTo>
                  <a:lnTo>
                    <a:pt x="335924" y="1579931"/>
                  </a:lnTo>
                  <a:lnTo>
                    <a:pt x="315567" y="1623069"/>
                  </a:lnTo>
                  <a:lnTo>
                    <a:pt x="295808" y="1666501"/>
                  </a:lnTo>
                  <a:lnTo>
                    <a:pt x="276652" y="1710223"/>
                  </a:lnTo>
                  <a:lnTo>
                    <a:pt x="258101" y="1754228"/>
                  </a:lnTo>
                  <a:lnTo>
                    <a:pt x="240161" y="1798510"/>
                  </a:lnTo>
                  <a:lnTo>
                    <a:pt x="222834" y="1843062"/>
                  </a:lnTo>
                  <a:lnTo>
                    <a:pt x="206124" y="1887879"/>
                  </a:lnTo>
                  <a:lnTo>
                    <a:pt x="190035" y="1932954"/>
                  </a:lnTo>
                  <a:lnTo>
                    <a:pt x="174571" y="1978281"/>
                  </a:lnTo>
                  <a:lnTo>
                    <a:pt x="159735" y="2023853"/>
                  </a:lnTo>
                  <a:lnTo>
                    <a:pt x="145532" y="2069665"/>
                  </a:lnTo>
                  <a:lnTo>
                    <a:pt x="131965" y="2115711"/>
                  </a:lnTo>
                  <a:lnTo>
                    <a:pt x="119038" y="2161984"/>
                  </a:lnTo>
                  <a:lnTo>
                    <a:pt x="106754" y="2208478"/>
                  </a:lnTo>
                  <a:lnTo>
                    <a:pt x="95118" y="2255186"/>
                  </a:lnTo>
                  <a:lnTo>
                    <a:pt x="84133" y="2302104"/>
                  </a:lnTo>
                  <a:lnTo>
                    <a:pt x="73803" y="2349223"/>
                  </a:lnTo>
                  <a:lnTo>
                    <a:pt x="64131" y="2396539"/>
                  </a:lnTo>
                  <a:lnTo>
                    <a:pt x="55122" y="2444045"/>
                  </a:lnTo>
                  <a:lnTo>
                    <a:pt x="46779" y="2491734"/>
                  </a:lnTo>
                  <a:lnTo>
                    <a:pt x="39107" y="2539601"/>
                  </a:lnTo>
                  <a:lnTo>
                    <a:pt x="32107" y="2587639"/>
                  </a:lnTo>
                  <a:lnTo>
                    <a:pt x="25786" y="2635843"/>
                  </a:lnTo>
                  <a:lnTo>
                    <a:pt x="20145" y="2684205"/>
                  </a:lnTo>
                  <a:lnTo>
                    <a:pt x="15190" y="2732720"/>
                  </a:lnTo>
                  <a:lnTo>
                    <a:pt x="10923" y="2781382"/>
                  </a:lnTo>
                  <a:lnTo>
                    <a:pt x="7349" y="2830184"/>
                  </a:lnTo>
                  <a:lnTo>
                    <a:pt x="4472" y="2879121"/>
                  </a:lnTo>
                  <a:lnTo>
                    <a:pt x="2294" y="2928185"/>
                  </a:lnTo>
                  <a:lnTo>
                    <a:pt x="820" y="2977371"/>
                  </a:lnTo>
                  <a:lnTo>
                    <a:pt x="54" y="3026672"/>
                  </a:lnTo>
                  <a:lnTo>
                    <a:pt x="0" y="3076083"/>
                  </a:lnTo>
                  <a:lnTo>
                    <a:pt x="660" y="3125597"/>
                  </a:lnTo>
                </a:path>
              </a:pathLst>
            </a:custGeom>
            <a:ln w="127000">
              <a:solidFill>
                <a:srgbClr val="B71373"/>
              </a:solidFill>
              <a:prstDash val="dash"/>
            </a:ln>
          </p:spPr>
          <p:txBody>
            <a:bodyPr wrap="square" lIns="0" tIns="0" rIns="0" bIns="0" rtlCol="0"/>
            <a:lstStyle/>
            <a:p>
              <a:endParaRPr/>
            </a:p>
          </p:txBody>
        </p:sp>
        <p:sp>
          <p:nvSpPr>
            <p:cNvPr id="8" name="object 8"/>
            <p:cNvSpPr/>
            <p:nvPr/>
          </p:nvSpPr>
          <p:spPr>
            <a:xfrm>
              <a:off x="8200644" y="5311140"/>
              <a:ext cx="706120" cy="687705"/>
            </a:xfrm>
            <a:custGeom>
              <a:avLst/>
              <a:gdLst/>
              <a:ahLst/>
              <a:cxnLst/>
              <a:rect l="l" t="t" r="r" b="b"/>
              <a:pathLst>
                <a:path w="706120" h="687704">
                  <a:moveTo>
                    <a:pt x="352805" y="0"/>
                  </a:moveTo>
                  <a:lnTo>
                    <a:pt x="304938" y="3138"/>
                  </a:lnTo>
                  <a:lnTo>
                    <a:pt x="259027" y="12280"/>
                  </a:lnTo>
                  <a:lnTo>
                    <a:pt x="215491" y="27015"/>
                  </a:lnTo>
                  <a:lnTo>
                    <a:pt x="174752" y="46933"/>
                  </a:lnTo>
                  <a:lnTo>
                    <a:pt x="137230" y="71624"/>
                  </a:lnTo>
                  <a:lnTo>
                    <a:pt x="103346" y="100679"/>
                  </a:lnTo>
                  <a:lnTo>
                    <a:pt x="73521" y="133686"/>
                  </a:lnTo>
                  <a:lnTo>
                    <a:pt x="48175" y="170236"/>
                  </a:lnTo>
                  <a:lnTo>
                    <a:pt x="27729" y="209919"/>
                  </a:lnTo>
                  <a:lnTo>
                    <a:pt x="12604" y="252324"/>
                  </a:lnTo>
                  <a:lnTo>
                    <a:pt x="3221" y="297041"/>
                  </a:lnTo>
                  <a:lnTo>
                    <a:pt x="0" y="343662"/>
                  </a:lnTo>
                  <a:lnTo>
                    <a:pt x="3221" y="390295"/>
                  </a:lnTo>
                  <a:lnTo>
                    <a:pt x="12604" y="435021"/>
                  </a:lnTo>
                  <a:lnTo>
                    <a:pt x="27729" y="477431"/>
                  </a:lnTo>
                  <a:lnTo>
                    <a:pt x="48175" y="517115"/>
                  </a:lnTo>
                  <a:lnTo>
                    <a:pt x="73521" y="553664"/>
                  </a:lnTo>
                  <a:lnTo>
                    <a:pt x="103346" y="586668"/>
                  </a:lnTo>
                  <a:lnTo>
                    <a:pt x="137230" y="615718"/>
                  </a:lnTo>
                  <a:lnTo>
                    <a:pt x="174751" y="640404"/>
                  </a:lnTo>
                  <a:lnTo>
                    <a:pt x="215491" y="660317"/>
                  </a:lnTo>
                  <a:lnTo>
                    <a:pt x="259027" y="675048"/>
                  </a:lnTo>
                  <a:lnTo>
                    <a:pt x="304938" y="684186"/>
                  </a:lnTo>
                  <a:lnTo>
                    <a:pt x="352805" y="687324"/>
                  </a:lnTo>
                  <a:lnTo>
                    <a:pt x="400673" y="684186"/>
                  </a:lnTo>
                  <a:lnTo>
                    <a:pt x="446584" y="675048"/>
                  </a:lnTo>
                  <a:lnTo>
                    <a:pt x="490120" y="660317"/>
                  </a:lnTo>
                  <a:lnTo>
                    <a:pt x="530859" y="640404"/>
                  </a:lnTo>
                  <a:lnTo>
                    <a:pt x="568381" y="615718"/>
                  </a:lnTo>
                  <a:lnTo>
                    <a:pt x="602265" y="586668"/>
                  </a:lnTo>
                  <a:lnTo>
                    <a:pt x="632090" y="553664"/>
                  </a:lnTo>
                  <a:lnTo>
                    <a:pt x="657436" y="517115"/>
                  </a:lnTo>
                  <a:lnTo>
                    <a:pt x="677882" y="477431"/>
                  </a:lnTo>
                  <a:lnTo>
                    <a:pt x="693007" y="435021"/>
                  </a:lnTo>
                  <a:lnTo>
                    <a:pt x="702390" y="390295"/>
                  </a:lnTo>
                  <a:lnTo>
                    <a:pt x="705611" y="343662"/>
                  </a:lnTo>
                  <a:lnTo>
                    <a:pt x="702390" y="297041"/>
                  </a:lnTo>
                  <a:lnTo>
                    <a:pt x="693007" y="252324"/>
                  </a:lnTo>
                  <a:lnTo>
                    <a:pt x="677882" y="209919"/>
                  </a:lnTo>
                  <a:lnTo>
                    <a:pt x="657436" y="170236"/>
                  </a:lnTo>
                  <a:lnTo>
                    <a:pt x="632090" y="133686"/>
                  </a:lnTo>
                  <a:lnTo>
                    <a:pt x="602265" y="100679"/>
                  </a:lnTo>
                  <a:lnTo>
                    <a:pt x="568381" y="71624"/>
                  </a:lnTo>
                  <a:lnTo>
                    <a:pt x="530860" y="46933"/>
                  </a:lnTo>
                  <a:lnTo>
                    <a:pt x="490120" y="27015"/>
                  </a:lnTo>
                  <a:lnTo>
                    <a:pt x="446584" y="12280"/>
                  </a:lnTo>
                  <a:lnTo>
                    <a:pt x="400673" y="3138"/>
                  </a:lnTo>
                  <a:lnTo>
                    <a:pt x="352805" y="0"/>
                  </a:lnTo>
                  <a:close/>
                </a:path>
              </a:pathLst>
            </a:custGeom>
            <a:solidFill>
              <a:srgbClr val="FF8529"/>
            </a:solidFill>
          </p:spPr>
          <p:txBody>
            <a:bodyPr wrap="square" lIns="0" tIns="0" rIns="0" bIns="0" rtlCol="0"/>
            <a:lstStyle/>
            <a:p>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8529"/>
          </a:solidFill>
        </p:spPr>
        <p:txBody>
          <a:bodyPr wrap="square" lIns="0" tIns="0" rIns="0" bIns="0" rtlCol="0"/>
          <a:lstStyle/>
          <a:p>
            <a:endParaRPr/>
          </a:p>
        </p:txBody>
      </p:sp>
      <p:sp>
        <p:nvSpPr>
          <p:cNvPr id="3" name="object 3"/>
          <p:cNvSpPr txBox="1">
            <a:spLocks noGrp="1"/>
          </p:cNvSpPr>
          <p:nvPr>
            <p:ph type="title"/>
          </p:nvPr>
        </p:nvSpPr>
        <p:spPr>
          <a:xfrm>
            <a:off x="916939" y="1802406"/>
            <a:ext cx="4915535" cy="2586355"/>
          </a:xfrm>
          <a:prstGeom prst="rect">
            <a:avLst/>
          </a:prstGeom>
        </p:spPr>
        <p:txBody>
          <a:bodyPr vert="horz" wrap="square" lIns="0" tIns="12065" rIns="0" bIns="0" rtlCol="0">
            <a:spAutoFit/>
          </a:bodyPr>
          <a:lstStyle/>
          <a:p>
            <a:pPr marL="12700" marR="5080">
              <a:lnSpc>
                <a:spcPct val="120000"/>
              </a:lnSpc>
              <a:spcBef>
                <a:spcPts val="95"/>
              </a:spcBef>
            </a:pPr>
            <a:r>
              <a:rPr sz="2800" dirty="0"/>
              <a:t>Vi</a:t>
            </a:r>
            <a:r>
              <a:rPr sz="2800" spc="-55" dirty="0"/>
              <a:t> </a:t>
            </a:r>
            <a:r>
              <a:rPr sz="2800" dirty="0"/>
              <a:t>ste</a:t>
            </a:r>
            <a:r>
              <a:rPr sz="2800" spc="-50" dirty="0"/>
              <a:t> </a:t>
            </a:r>
            <a:r>
              <a:rPr sz="2800" dirty="0"/>
              <a:t>studenti.</a:t>
            </a:r>
            <a:r>
              <a:rPr sz="2800" spc="-55" dirty="0"/>
              <a:t> </a:t>
            </a:r>
            <a:r>
              <a:rPr sz="2800" dirty="0"/>
              <a:t>Na</a:t>
            </a:r>
            <a:r>
              <a:rPr sz="2800" spc="-45" dirty="0"/>
              <a:t> </a:t>
            </a:r>
            <a:r>
              <a:rPr sz="2800" spc="-10" dirty="0"/>
              <a:t>privatnom </a:t>
            </a:r>
            <a:r>
              <a:rPr sz="2800" dirty="0"/>
              <a:t>sveučilištu.</a:t>
            </a:r>
            <a:r>
              <a:rPr sz="2800" spc="-85" dirty="0"/>
              <a:t> </a:t>
            </a:r>
            <a:r>
              <a:rPr sz="2800" dirty="0"/>
              <a:t>U</a:t>
            </a:r>
            <a:r>
              <a:rPr sz="2800" spc="-65" dirty="0"/>
              <a:t> </a:t>
            </a:r>
            <a:r>
              <a:rPr sz="2800" dirty="0"/>
              <a:t>Hrvatskoj.</a:t>
            </a:r>
            <a:r>
              <a:rPr sz="2800" spc="-75" dirty="0"/>
              <a:t> </a:t>
            </a:r>
            <a:r>
              <a:rPr sz="2800" spc="-25" dirty="0"/>
              <a:t>Vaš </a:t>
            </a:r>
            <a:r>
              <a:rPr sz="2800" dirty="0"/>
              <a:t>glavni</a:t>
            </a:r>
            <a:r>
              <a:rPr sz="2800" spc="-50" dirty="0"/>
              <a:t> </a:t>
            </a:r>
            <a:r>
              <a:rPr sz="2800" dirty="0"/>
              <a:t>cilj</a:t>
            </a:r>
            <a:r>
              <a:rPr sz="2800" spc="-50" dirty="0"/>
              <a:t> </a:t>
            </a:r>
            <a:r>
              <a:rPr sz="2800" dirty="0"/>
              <a:t>je</a:t>
            </a:r>
            <a:r>
              <a:rPr sz="2800" spc="-65" dirty="0"/>
              <a:t> </a:t>
            </a:r>
            <a:r>
              <a:rPr sz="2800" i="1" dirty="0">
                <a:latin typeface="Arial"/>
                <a:cs typeface="Arial"/>
              </a:rPr>
              <a:t>diplomirati</a:t>
            </a:r>
            <a:r>
              <a:rPr sz="2800" dirty="0"/>
              <a:t>.</a:t>
            </a:r>
            <a:r>
              <a:rPr sz="2800" spc="-50" dirty="0"/>
              <a:t> </a:t>
            </a:r>
            <a:r>
              <a:rPr sz="2800" b="1" spc="-10" dirty="0">
                <a:latin typeface="Arial"/>
                <a:cs typeface="Arial"/>
              </a:rPr>
              <a:t>Trebali </a:t>
            </a:r>
            <a:r>
              <a:rPr sz="2800" b="1" dirty="0">
                <a:latin typeface="Arial"/>
                <a:cs typeface="Arial"/>
              </a:rPr>
              <a:t>biste</a:t>
            </a:r>
            <a:r>
              <a:rPr sz="2800" b="1" spc="-65" dirty="0">
                <a:latin typeface="Arial"/>
                <a:cs typeface="Arial"/>
              </a:rPr>
              <a:t> </a:t>
            </a:r>
            <a:r>
              <a:rPr sz="2800" b="1" dirty="0">
                <a:latin typeface="Arial"/>
                <a:cs typeface="Arial"/>
              </a:rPr>
              <a:t>planirati</a:t>
            </a:r>
            <a:r>
              <a:rPr sz="2800" b="1" spc="-55" dirty="0">
                <a:latin typeface="Arial"/>
                <a:cs typeface="Arial"/>
              </a:rPr>
              <a:t> </a:t>
            </a:r>
            <a:r>
              <a:rPr sz="2800" b="1" dirty="0">
                <a:latin typeface="Arial"/>
                <a:cs typeface="Arial"/>
              </a:rPr>
              <a:t>svoj</a:t>
            </a:r>
            <a:r>
              <a:rPr sz="2800" b="1" spc="-60" dirty="0">
                <a:latin typeface="Arial"/>
                <a:cs typeface="Arial"/>
              </a:rPr>
              <a:t> </a:t>
            </a:r>
            <a:r>
              <a:rPr sz="2800" b="1" dirty="0">
                <a:latin typeface="Arial"/>
                <a:cs typeface="Arial"/>
              </a:rPr>
              <a:t>život</a:t>
            </a:r>
            <a:r>
              <a:rPr sz="2800" b="1" spc="-60" dirty="0">
                <a:latin typeface="Arial"/>
                <a:cs typeface="Arial"/>
              </a:rPr>
              <a:t> </a:t>
            </a:r>
            <a:r>
              <a:rPr sz="2800" b="1" spc="-25" dirty="0">
                <a:latin typeface="Arial"/>
                <a:cs typeface="Arial"/>
              </a:rPr>
              <a:t>oko </a:t>
            </a:r>
            <a:r>
              <a:rPr sz="2800" b="1" spc="-10" dirty="0">
                <a:latin typeface="Arial"/>
                <a:cs typeface="Arial"/>
              </a:rPr>
              <a:t>školovanja.</a:t>
            </a:r>
            <a:endParaRPr sz="2800">
              <a:latin typeface="Arial"/>
              <a:cs typeface="Arial"/>
            </a:endParaRPr>
          </a:p>
        </p:txBody>
      </p:sp>
      <p:sp>
        <p:nvSpPr>
          <p:cNvPr id="4" name="object 4"/>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FF8529"/>
            </a:solidFill>
          </a:ln>
        </p:spPr>
        <p:txBody>
          <a:bodyPr wrap="square" lIns="0" tIns="0" rIns="0" bIns="0" rtlCol="0"/>
          <a:lstStyle/>
          <a:p>
            <a:endParaRPr/>
          </a:p>
        </p:txBody>
      </p:sp>
      <p:grpSp>
        <p:nvGrpSpPr>
          <p:cNvPr id="5" name="object 5"/>
          <p:cNvGrpSpPr/>
          <p:nvPr/>
        </p:nvGrpSpPr>
        <p:grpSpPr>
          <a:xfrm>
            <a:off x="6821423" y="0"/>
            <a:ext cx="3285490" cy="3606165"/>
            <a:chOff x="6821423" y="0"/>
            <a:chExt cx="3285490" cy="3606165"/>
          </a:xfrm>
        </p:grpSpPr>
        <p:sp>
          <p:nvSpPr>
            <p:cNvPr id="6" name="object 6"/>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F7921D"/>
            </a:solidFill>
          </p:spPr>
          <p:txBody>
            <a:bodyPr wrap="square" lIns="0" tIns="0" rIns="0" bIns="0" rtlCol="0"/>
            <a:lstStyle/>
            <a:p>
              <a:endParaRPr/>
            </a:p>
          </p:txBody>
        </p:sp>
        <p:sp>
          <p:nvSpPr>
            <p:cNvPr id="7" name="object 7"/>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E83773"/>
            </a:solidFill>
          </p:spPr>
          <p:txBody>
            <a:bodyPr wrap="square" lIns="0" tIns="0" rIns="0" bIns="0" rtlCol="0"/>
            <a:lstStyle/>
            <a:p>
              <a:endParaRPr/>
            </a:p>
          </p:txBody>
        </p:sp>
      </p:grpSp>
      <p:sp>
        <p:nvSpPr>
          <p:cNvPr id="8" name="object 8"/>
          <p:cNvSpPr/>
          <p:nvPr/>
        </p:nvSpPr>
        <p:spPr>
          <a:xfrm>
            <a:off x="11724893" y="1332738"/>
            <a:ext cx="0" cy="1597660"/>
          </a:xfrm>
          <a:custGeom>
            <a:avLst/>
            <a:gdLst/>
            <a:ahLst/>
            <a:cxnLst/>
            <a:rect l="l" t="t" r="r" b="b"/>
            <a:pathLst>
              <a:path h="1597660">
                <a:moveTo>
                  <a:pt x="0" y="0"/>
                </a:moveTo>
                <a:lnTo>
                  <a:pt x="0" y="1597660"/>
                </a:lnTo>
              </a:path>
            </a:pathLst>
          </a:custGeom>
          <a:ln w="127000">
            <a:solidFill>
              <a:srgbClr val="B71373"/>
            </a:solidFill>
            <a:prstDash val="dash"/>
          </a:ln>
        </p:spPr>
        <p:txBody>
          <a:bodyPr wrap="square" lIns="0" tIns="0" rIns="0" bIns="0" rtlCol="0"/>
          <a:lstStyle/>
          <a:p>
            <a:endParaRPr/>
          </a:p>
        </p:txBody>
      </p:sp>
      <p:sp>
        <p:nvSpPr>
          <p:cNvPr id="9" name="object 9"/>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E83773"/>
          </a:solidFill>
        </p:spPr>
        <p:txBody>
          <a:bodyPr wrap="square" lIns="0" tIns="0" rIns="0" bIns="0" rtlCol="0"/>
          <a:lstStyle/>
          <a:p>
            <a:endParaRPr/>
          </a:p>
        </p:txBody>
      </p:sp>
      <p:grpSp>
        <p:nvGrpSpPr>
          <p:cNvPr id="10" name="object 10"/>
          <p:cNvGrpSpPr/>
          <p:nvPr/>
        </p:nvGrpSpPr>
        <p:grpSpPr>
          <a:xfrm>
            <a:off x="6821423" y="4081360"/>
            <a:ext cx="3380740" cy="2776855"/>
            <a:chOff x="6821423" y="4081360"/>
            <a:chExt cx="3380740" cy="2776855"/>
          </a:xfrm>
        </p:grpSpPr>
        <p:sp>
          <p:nvSpPr>
            <p:cNvPr id="11" name="object 11"/>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B71373"/>
              </a:solidFill>
              <a:prstDash val="dash"/>
            </a:ln>
          </p:spPr>
          <p:txBody>
            <a:bodyPr wrap="square" lIns="0" tIns="0" rIns="0" bIns="0" rtlCol="0"/>
            <a:lstStyle/>
            <a:p>
              <a:endParaRPr/>
            </a:p>
          </p:txBody>
        </p:sp>
        <p:sp>
          <p:nvSpPr>
            <p:cNvPr id="12" name="object 12"/>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F7921D"/>
            </a:solidFill>
          </p:spPr>
          <p:txBody>
            <a:bodyPr wrap="square" lIns="0" tIns="0" rIns="0" bIns="0" rtlCol="0"/>
            <a:lstStyle/>
            <a:p>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F7921D"/>
          </a:solidFill>
        </p:spPr>
        <p:txBody>
          <a:bodyPr wrap="square" lIns="0" tIns="0" rIns="0" bIns="0" rtlCol="0"/>
          <a:lstStyle/>
          <a:p>
            <a:endParaRPr/>
          </a:p>
        </p:txBody>
      </p:sp>
      <p:sp>
        <p:nvSpPr>
          <p:cNvPr id="3" name="object 3"/>
          <p:cNvSpPr txBox="1"/>
          <p:nvPr/>
        </p:nvSpPr>
        <p:spPr>
          <a:xfrm>
            <a:off x="1250086" y="3067634"/>
            <a:ext cx="2875915" cy="1183640"/>
          </a:xfrm>
          <a:prstGeom prst="rect">
            <a:avLst/>
          </a:prstGeom>
        </p:spPr>
        <p:txBody>
          <a:bodyPr vert="horz" wrap="square" lIns="0" tIns="81280" rIns="0" bIns="0" rtlCol="0">
            <a:spAutoFit/>
          </a:bodyPr>
          <a:lstStyle/>
          <a:p>
            <a:pPr marL="12700" marR="5080">
              <a:lnSpc>
                <a:spcPts val="4320"/>
              </a:lnSpc>
              <a:spcBef>
                <a:spcPts val="640"/>
              </a:spcBef>
            </a:pPr>
            <a:r>
              <a:rPr sz="4000" dirty="0">
                <a:solidFill>
                  <a:srgbClr val="FFFFFF"/>
                </a:solidFill>
                <a:latin typeface="Arial"/>
                <a:cs typeface="Arial"/>
              </a:rPr>
              <a:t>Zašto</a:t>
            </a:r>
            <a:r>
              <a:rPr sz="4000" spc="-135" dirty="0">
                <a:solidFill>
                  <a:srgbClr val="FFFFFF"/>
                </a:solidFill>
                <a:latin typeface="Arial"/>
                <a:cs typeface="Arial"/>
              </a:rPr>
              <a:t> </a:t>
            </a:r>
            <a:r>
              <a:rPr sz="4000" spc="-35" dirty="0">
                <a:solidFill>
                  <a:srgbClr val="FFFFFF"/>
                </a:solidFill>
                <a:latin typeface="Arial"/>
                <a:cs typeface="Arial"/>
              </a:rPr>
              <a:t>su </a:t>
            </a:r>
            <a:r>
              <a:rPr sz="4000" dirty="0">
                <a:solidFill>
                  <a:srgbClr val="FFFFFF"/>
                </a:solidFill>
                <a:latin typeface="Arial"/>
                <a:cs typeface="Arial"/>
              </a:rPr>
              <a:t>ciljevi</a:t>
            </a:r>
            <a:r>
              <a:rPr sz="4000" spc="-90" dirty="0">
                <a:solidFill>
                  <a:srgbClr val="FFFFFF"/>
                </a:solidFill>
                <a:latin typeface="Arial"/>
                <a:cs typeface="Arial"/>
              </a:rPr>
              <a:t> </a:t>
            </a:r>
            <a:r>
              <a:rPr sz="4000" spc="-10" dirty="0">
                <a:solidFill>
                  <a:srgbClr val="FFFFFF"/>
                </a:solidFill>
                <a:latin typeface="Arial"/>
                <a:cs typeface="Arial"/>
              </a:rPr>
              <a:t>važni?</a:t>
            </a:r>
            <a:endParaRPr sz="4000">
              <a:latin typeface="Arial"/>
              <a:cs typeface="Arial"/>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B71373"/>
            </a:solidFill>
            <a:prstDash val="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FF8529"/>
          </a:solidFill>
        </p:spPr>
        <p:txBody>
          <a:bodyPr wrap="square" lIns="0" tIns="0" rIns="0" bIns="0" rtlCol="0"/>
          <a:lstStyle/>
          <a:p>
            <a:endParaRPr/>
          </a:p>
        </p:txBody>
      </p:sp>
      <p:sp>
        <p:nvSpPr>
          <p:cNvPr id="6" name="object 6"/>
          <p:cNvSpPr txBox="1"/>
          <p:nvPr/>
        </p:nvSpPr>
        <p:spPr>
          <a:xfrm>
            <a:off x="5449570" y="1892198"/>
            <a:ext cx="5130800" cy="3370579"/>
          </a:xfrm>
          <a:prstGeom prst="rect">
            <a:avLst/>
          </a:prstGeom>
        </p:spPr>
        <p:txBody>
          <a:bodyPr vert="horz" wrap="square" lIns="0" tIns="172720" rIns="0" bIns="0" rtlCol="0">
            <a:spAutoFit/>
          </a:bodyPr>
          <a:lstStyle/>
          <a:p>
            <a:pPr marL="240665" indent="-227965">
              <a:lnSpc>
                <a:spcPct val="100000"/>
              </a:lnSpc>
              <a:spcBef>
                <a:spcPts val="1360"/>
              </a:spcBef>
              <a:buChar char="•"/>
              <a:tabLst>
                <a:tab pos="240665" algn="l"/>
              </a:tabLst>
            </a:pPr>
            <a:r>
              <a:rPr sz="2200" dirty="0">
                <a:latin typeface="Arial"/>
                <a:cs typeface="Arial"/>
              </a:rPr>
              <a:t>Ostajemo</a:t>
            </a:r>
            <a:r>
              <a:rPr sz="2200" spc="-100" dirty="0">
                <a:latin typeface="Arial"/>
                <a:cs typeface="Arial"/>
              </a:rPr>
              <a:t> </a:t>
            </a:r>
            <a:r>
              <a:rPr sz="2200" spc="-10" dirty="0">
                <a:latin typeface="Arial"/>
                <a:cs typeface="Arial"/>
              </a:rPr>
              <a:t>fokusirani</a:t>
            </a:r>
            <a:endParaRPr sz="2200">
              <a:latin typeface="Arial"/>
              <a:cs typeface="Arial"/>
            </a:endParaRPr>
          </a:p>
          <a:p>
            <a:pPr marL="240665" indent="-227965">
              <a:lnSpc>
                <a:spcPct val="100000"/>
              </a:lnSpc>
              <a:spcBef>
                <a:spcPts val="1265"/>
              </a:spcBef>
              <a:buChar char="•"/>
              <a:tabLst>
                <a:tab pos="240665" algn="l"/>
              </a:tabLst>
            </a:pPr>
            <a:r>
              <a:rPr sz="2200" dirty="0">
                <a:latin typeface="Arial"/>
                <a:cs typeface="Arial"/>
              </a:rPr>
              <a:t>Daju</a:t>
            </a:r>
            <a:r>
              <a:rPr sz="2200" spc="-50" dirty="0">
                <a:latin typeface="Arial"/>
                <a:cs typeface="Arial"/>
              </a:rPr>
              <a:t> </a:t>
            </a:r>
            <a:r>
              <a:rPr sz="2200" dirty="0">
                <a:latin typeface="Arial"/>
                <a:cs typeface="Arial"/>
              </a:rPr>
              <a:t>nam</a:t>
            </a:r>
            <a:r>
              <a:rPr sz="2200" spc="-50" dirty="0">
                <a:latin typeface="Arial"/>
                <a:cs typeface="Arial"/>
              </a:rPr>
              <a:t> </a:t>
            </a:r>
            <a:r>
              <a:rPr sz="2200" spc="-10" dirty="0">
                <a:latin typeface="Arial"/>
                <a:cs typeface="Arial"/>
              </a:rPr>
              <a:t>smjer</a:t>
            </a:r>
            <a:endParaRPr sz="2200">
              <a:latin typeface="Arial"/>
              <a:cs typeface="Arial"/>
            </a:endParaRPr>
          </a:p>
          <a:p>
            <a:pPr marL="240665" indent="-227965">
              <a:lnSpc>
                <a:spcPct val="100000"/>
              </a:lnSpc>
              <a:spcBef>
                <a:spcPts val="1270"/>
              </a:spcBef>
              <a:buChar char="•"/>
              <a:tabLst>
                <a:tab pos="240665" algn="l"/>
              </a:tabLst>
            </a:pPr>
            <a:r>
              <a:rPr sz="2200" dirty="0">
                <a:latin typeface="Arial"/>
                <a:cs typeface="Arial"/>
              </a:rPr>
              <a:t>Daju</a:t>
            </a:r>
            <a:r>
              <a:rPr sz="2200" spc="-55" dirty="0">
                <a:latin typeface="Arial"/>
                <a:cs typeface="Arial"/>
              </a:rPr>
              <a:t> </a:t>
            </a:r>
            <a:r>
              <a:rPr sz="2200" dirty="0">
                <a:latin typeface="Arial"/>
                <a:cs typeface="Arial"/>
              </a:rPr>
              <a:t>nam</a:t>
            </a:r>
            <a:r>
              <a:rPr sz="2200" spc="-55" dirty="0">
                <a:latin typeface="Arial"/>
                <a:cs typeface="Arial"/>
              </a:rPr>
              <a:t> </a:t>
            </a:r>
            <a:r>
              <a:rPr sz="2200" dirty="0">
                <a:latin typeface="Arial"/>
                <a:cs typeface="Arial"/>
              </a:rPr>
              <a:t>osjećaj</a:t>
            </a:r>
            <a:r>
              <a:rPr sz="2200" spc="-60" dirty="0">
                <a:latin typeface="Arial"/>
                <a:cs typeface="Arial"/>
              </a:rPr>
              <a:t> </a:t>
            </a:r>
            <a:r>
              <a:rPr sz="2200" spc="-10" dirty="0">
                <a:latin typeface="Arial"/>
                <a:cs typeface="Arial"/>
              </a:rPr>
              <a:t>svrhe</a:t>
            </a:r>
            <a:endParaRPr sz="2200">
              <a:latin typeface="Arial"/>
              <a:cs typeface="Arial"/>
            </a:endParaRPr>
          </a:p>
          <a:p>
            <a:pPr marL="240665" indent="-227965">
              <a:lnSpc>
                <a:spcPct val="100000"/>
              </a:lnSpc>
              <a:spcBef>
                <a:spcPts val="1260"/>
              </a:spcBef>
              <a:buChar char="•"/>
              <a:tabLst>
                <a:tab pos="240665" algn="l"/>
              </a:tabLst>
            </a:pPr>
            <a:r>
              <a:rPr sz="2200" dirty="0">
                <a:latin typeface="Arial"/>
                <a:cs typeface="Arial"/>
              </a:rPr>
              <a:t>Olakšavaju</a:t>
            </a:r>
            <a:r>
              <a:rPr sz="2200" spc="-95" dirty="0">
                <a:latin typeface="Arial"/>
                <a:cs typeface="Arial"/>
              </a:rPr>
              <a:t> </a:t>
            </a:r>
            <a:r>
              <a:rPr sz="2200" dirty="0">
                <a:latin typeface="Arial"/>
                <a:cs typeface="Arial"/>
              </a:rPr>
              <a:t>bolje</a:t>
            </a:r>
            <a:r>
              <a:rPr sz="2200" spc="-95" dirty="0">
                <a:latin typeface="Arial"/>
                <a:cs typeface="Arial"/>
              </a:rPr>
              <a:t> </a:t>
            </a:r>
            <a:r>
              <a:rPr sz="2200" dirty="0">
                <a:latin typeface="Arial"/>
                <a:cs typeface="Arial"/>
              </a:rPr>
              <a:t>upravljanje</a:t>
            </a:r>
            <a:r>
              <a:rPr sz="2200" spc="-90" dirty="0">
                <a:latin typeface="Arial"/>
                <a:cs typeface="Arial"/>
              </a:rPr>
              <a:t> </a:t>
            </a:r>
            <a:r>
              <a:rPr sz="2200" spc="-10" dirty="0">
                <a:latin typeface="Arial"/>
                <a:cs typeface="Arial"/>
              </a:rPr>
              <a:t>vremenom</a:t>
            </a:r>
            <a:endParaRPr sz="2200">
              <a:latin typeface="Arial"/>
              <a:cs typeface="Arial"/>
            </a:endParaRPr>
          </a:p>
          <a:p>
            <a:pPr marL="240665" indent="-227965">
              <a:lnSpc>
                <a:spcPct val="100000"/>
              </a:lnSpc>
              <a:spcBef>
                <a:spcPts val="1260"/>
              </a:spcBef>
              <a:buChar char="•"/>
              <a:tabLst>
                <a:tab pos="240665" algn="l"/>
              </a:tabLst>
            </a:pPr>
            <a:r>
              <a:rPr sz="2200" spc="-10" dirty="0">
                <a:latin typeface="Arial"/>
                <a:cs typeface="Arial"/>
              </a:rPr>
              <a:t>Vode</a:t>
            </a:r>
            <a:r>
              <a:rPr sz="2200" spc="-95" dirty="0">
                <a:latin typeface="Arial"/>
                <a:cs typeface="Arial"/>
              </a:rPr>
              <a:t> </a:t>
            </a:r>
            <a:r>
              <a:rPr sz="2200" dirty="0">
                <a:latin typeface="Arial"/>
                <a:cs typeface="Arial"/>
              </a:rPr>
              <a:t>do</a:t>
            </a:r>
            <a:r>
              <a:rPr sz="2200" spc="-85" dirty="0">
                <a:latin typeface="Arial"/>
                <a:cs typeface="Arial"/>
              </a:rPr>
              <a:t> </a:t>
            </a:r>
            <a:r>
              <a:rPr sz="2200" dirty="0">
                <a:latin typeface="Arial"/>
                <a:cs typeface="Arial"/>
              </a:rPr>
              <a:t>osjećaja</a:t>
            </a:r>
            <a:r>
              <a:rPr sz="2200" spc="-100" dirty="0">
                <a:latin typeface="Arial"/>
                <a:cs typeface="Arial"/>
              </a:rPr>
              <a:t> </a:t>
            </a:r>
            <a:r>
              <a:rPr sz="2200" dirty="0">
                <a:latin typeface="Arial"/>
                <a:cs typeface="Arial"/>
              </a:rPr>
              <a:t>postignuća</a:t>
            </a:r>
            <a:r>
              <a:rPr sz="2200" spc="-80" dirty="0">
                <a:latin typeface="Arial"/>
                <a:cs typeface="Arial"/>
              </a:rPr>
              <a:t> </a:t>
            </a:r>
            <a:r>
              <a:rPr sz="2200" spc="-50" dirty="0">
                <a:latin typeface="Arial"/>
                <a:cs typeface="Arial"/>
              </a:rPr>
              <a:t>i</a:t>
            </a:r>
            <a:endParaRPr sz="2200">
              <a:latin typeface="Arial"/>
              <a:cs typeface="Arial"/>
            </a:endParaRPr>
          </a:p>
          <a:p>
            <a:pPr marL="241300">
              <a:lnSpc>
                <a:spcPct val="100000"/>
              </a:lnSpc>
              <a:spcBef>
                <a:spcPts val="270"/>
              </a:spcBef>
            </a:pPr>
            <a:r>
              <a:rPr sz="2200" spc="-10" dirty="0">
                <a:latin typeface="Arial"/>
                <a:cs typeface="Arial"/>
              </a:rPr>
              <a:t>samoispunjenja</a:t>
            </a:r>
            <a:endParaRPr sz="2200">
              <a:latin typeface="Arial"/>
              <a:cs typeface="Arial"/>
            </a:endParaRPr>
          </a:p>
          <a:p>
            <a:pPr marL="240665" indent="-227965">
              <a:lnSpc>
                <a:spcPct val="100000"/>
              </a:lnSpc>
              <a:spcBef>
                <a:spcPts val="1270"/>
              </a:spcBef>
              <a:buChar char="•"/>
              <a:tabLst>
                <a:tab pos="240665" algn="l"/>
              </a:tabLst>
            </a:pPr>
            <a:r>
              <a:rPr sz="2200" dirty="0">
                <a:latin typeface="Arial"/>
                <a:cs typeface="Arial"/>
              </a:rPr>
              <a:t>Pretvarate</a:t>
            </a:r>
            <a:r>
              <a:rPr sz="2200" spc="-35" dirty="0">
                <a:latin typeface="Arial"/>
                <a:cs typeface="Arial"/>
              </a:rPr>
              <a:t> </a:t>
            </a:r>
            <a:r>
              <a:rPr sz="2200" dirty="0">
                <a:latin typeface="Arial"/>
                <a:cs typeface="Arial"/>
              </a:rPr>
              <a:t>svoje</a:t>
            </a:r>
            <a:r>
              <a:rPr sz="2200" spc="-65" dirty="0">
                <a:latin typeface="Arial"/>
                <a:cs typeface="Arial"/>
              </a:rPr>
              <a:t> </a:t>
            </a:r>
            <a:r>
              <a:rPr sz="2200" dirty="0">
                <a:latin typeface="Arial"/>
                <a:cs typeface="Arial"/>
              </a:rPr>
              <a:t>snove</a:t>
            </a:r>
            <a:r>
              <a:rPr sz="2200" spc="-50" dirty="0">
                <a:latin typeface="Arial"/>
                <a:cs typeface="Arial"/>
              </a:rPr>
              <a:t> </a:t>
            </a:r>
            <a:r>
              <a:rPr sz="2200" dirty="0">
                <a:latin typeface="Arial"/>
                <a:cs typeface="Arial"/>
              </a:rPr>
              <a:t>u</a:t>
            </a:r>
            <a:r>
              <a:rPr sz="2200" spc="-65" dirty="0">
                <a:latin typeface="Arial"/>
                <a:cs typeface="Arial"/>
              </a:rPr>
              <a:t> </a:t>
            </a:r>
            <a:r>
              <a:rPr sz="2200" spc="-10" dirty="0">
                <a:latin typeface="Arial"/>
                <a:cs typeface="Arial"/>
              </a:rPr>
              <a:t>stvarnost</a:t>
            </a:r>
            <a:endParaRPr sz="22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pic>
        <p:nvPicPr>
          <p:cNvPr id="3" name="object 3"/>
          <p:cNvPicPr/>
          <p:nvPr/>
        </p:nvPicPr>
        <p:blipFill>
          <a:blip r:embed="rId3" cstate="print"/>
          <a:stretch>
            <a:fillRect/>
          </a:stretch>
        </p:blipFill>
        <p:spPr>
          <a:xfrm>
            <a:off x="1995720" y="1082039"/>
            <a:ext cx="7824130" cy="419862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p:nvPr/>
        </p:nvSpPr>
        <p:spPr>
          <a:xfrm>
            <a:off x="2556510" y="2006346"/>
            <a:ext cx="6941184" cy="1854835"/>
          </a:xfrm>
          <a:prstGeom prst="rect">
            <a:avLst/>
          </a:prstGeom>
        </p:spPr>
        <p:txBody>
          <a:bodyPr vert="horz" wrap="square" lIns="0" tIns="12700" rIns="0" bIns="0" rtlCol="0">
            <a:spAutoFit/>
          </a:bodyPr>
          <a:lstStyle/>
          <a:p>
            <a:pPr marL="299085" indent="-286385">
              <a:lnSpc>
                <a:spcPct val="100000"/>
              </a:lnSpc>
              <a:spcBef>
                <a:spcPts val="100"/>
              </a:spcBef>
              <a:buChar char="•"/>
              <a:tabLst>
                <a:tab pos="299085" algn="l"/>
              </a:tabLst>
            </a:pPr>
            <a:r>
              <a:rPr sz="2400" dirty="0">
                <a:latin typeface="Arial"/>
                <a:cs typeface="Arial"/>
              </a:rPr>
              <a:t>Je</a:t>
            </a:r>
            <a:r>
              <a:rPr sz="2400" spc="-35" dirty="0">
                <a:latin typeface="Arial"/>
                <a:cs typeface="Arial"/>
              </a:rPr>
              <a:t> </a:t>
            </a:r>
            <a:r>
              <a:rPr sz="2400" dirty="0">
                <a:latin typeface="Arial"/>
                <a:cs typeface="Arial"/>
              </a:rPr>
              <a:t>li</a:t>
            </a:r>
            <a:r>
              <a:rPr sz="2400" spc="-40" dirty="0">
                <a:latin typeface="Arial"/>
                <a:cs typeface="Arial"/>
              </a:rPr>
              <a:t> </a:t>
            </a:r>
            <a:r>
              <a:rPr sz="2400" dirty="0">
                <a:latin typeface="Arial"/>
                <a:cs typeface="Arial"/>
              </a:rPr>
              <a:t>vaš</a:t>
            </a:r>
            <a:r>
              <a:rPr sz="2400" spc="-30" dirty="0">
                <a:latin typeface="Arial"/>
                <a:cs typeface="Arial"/>
              </a:rPr>
              <a:t> </a:t>
            </a:r>
            <a:r>
              <a:rPr sz="2400" dirty="0">
                <a:latin typeface="Arial"/>
                <a:cs typeface="Arial"/>
              </a:rPr>
              <a:t>cilj</a:t>
            </a:r>
            <a:r>
              <a:rPr sz="2400" spc="-15" dirty="0">
                <a:latin typeface="Arial"/>
                <a:cs typeface="Arial"/>
              </a:rPr>
              <a:t> </a:t>
            </a:r>
            <a:r>
              <a:rPr sz="2400" b="1" spc="-10" dirty="0">
                <a:latin typeface="Arial"/>
                <a:cs typeface="Arial"/>
              </a:rPr>
              <a:t>specifičan</a:t>
            </a:r>
            <a:r>
              <a:rPr sz="2400" spc="-10" dirty="0">
                <a:latin typeface="Arial"/>
                <a:cs typeface="Arial"/>
              </a:rPr>
              <a:t>?</a:t>
            </a:r>
            <a:endParaRPr sz="2400">
              <a:latin typeface="Arial"/>
              <a:cs typeface="Arial"/>
            </a:endParaRPr>
          </a:p>
          <a:p>
            <a:pPr marL="299085" indent="-286385">
              <a:lnSpc>
                <a:spcPct val="100000"/>
              </a:lnSpc>
              <a:buChar char="•"/>
              <a:tabLst>
                <a:tab pos="299085" algn="l"/>
              </a:tabLst>
            </a:pPr>
            <a:r>
              <a:rPr sz="2400" dirty="0">
                <a:latin typeface="Arial"/>
                <a:cs typeface="Arial"/>
              </a:rPr>
              <a:t>Možete</a:t>
            </a:r>
            <a:r>
              <a:rPr sz="2400" spc="-65" dirty="0">
                <a:latin typeface="Arial"/>
                <a:cs typeface="Arial"/>
              </a:rPr>
              <a:t> </a:t>
            </a:r>
            <a:r>
              <a:rPr sz="2400" dirty="0">
                <a:latin typeface="Arial"/>
                <a:cs typeface="Arial"/>
              </a:rPr>
              <a:t>li</a:t>
            </a:r>
            <a:r>
              <a:rPr sz="2400" spc="-50" dirty="0">
                <a:latin typeface="Arial"/>
                <a:cs typeface="Arial"/>
              </a:rPr>
              <a:t> </a:t>
            </a:r>
            <a:r>
              <a:rPr sz="2400" b="1" dirty="0">
                <a:latin typeface="Arial"/>
                <a:cs typeface="Arial"/>
              </a:rPr>
              <a:t>izmjeriti</a:t>
            </a:r>
            <a:r>
              <a:rPr sz="2400" b="1" spc="-85" dirty="0">
                <a:latin typeface="Arial"/>
                <a:cs typeface="Arial"/>
              </a:rPr>
              <a:t> </a:t>
            </a:r>
            <a:r>
              <a:rPr sz="2400" dirty="0">
                <a:latin typeface="Arial"/>
                <a:cs typeface="Arial"/>
              </a:rPr>
              <a:t>napredak</a:t>
            </a:r>
            <a:r>
              <a:rPr sz="2400" spc="-45" dirty="0">
                <a:latin typeface="Arial"/>
                <a:cs typeface="Arial"/>
              </a:rPr>
              <a:t> </a:t>
            </a:r>
            <a:r>
              <a:rPr sz="2400" dirty="0">
                <a:latin typeface="Arial"/>
                <a:cs typeface="Arial"/>
              </a:rPr>
              <a:t>prema</a:t>
            </a:r>
            <a:r>
              <a:rPr sz="2400" spc="-55" dirty="0">
                <a:latin typeface="Arial"/>
                <a:cs typeface="Arial"/>
              </a:rPr>
              <a:t> </a:t>
            </a:r>
            <a:r>
              <a:rPr sz="2400" dirty="0">
                <a:latin typeface="Arial"/>
                <a:cs typeface="Arial"/>
              </a:rPr>
              <a:t>tom</a:t>
            </a:r>
            <a:r>
              <a:rPr sz="2400" spc="-60" dirty="0">
                <a:latin typeface="Arial"/>
                <a:cs typeface="Arial"/>
              </a:rPr>
              <a:t> </a:t>
            </a:r>
            <a:r>
              <a:rPr sz="2400" spc="-10" dirty="0">
                <a:latin typeface="Arial"/>
                <a:cs typeface="Arial"/>
              </a:rPr>
              <a:t>cilju?</a:t>
            </a:r>
            <a:endParaRPr sz="2400">
              <a:latin typeface="Arial"/>
              <a:cs typeface="Arial"/>
            </a:endParaRPr>
          </a:p>
          <a:p>
            <a:pPr marL="299085" indent="-286385">
              <a:lnSpc>
                <a:spcPct val="100000"/>
              </a:lnSpc>
              <a:buChar char="•"/>
              <a:tabLst>
                <a:tab pos="299085" algn="l"/>
              </a:tabLst>
            </a:pPr>
            <a:r>
              <a:rPr sz="2400" dirty="0">
                <a:latin typeface="Arial"/>
                <a:cs typeface="Arial"/>
              </a:rPr>
              <a:t>Je</a:t>
            </a:r>
            <a:r>
              <a:rPr sz="2400" spc="-50" dirty="0">
                <a:latin typeface="Arial"/>
                <a:cs typeface="Arial"/>
              </a:rPr>
              <a:t> </a:t>
            </a:r>
            <a:r>
              <a:rPr sz="2400" dirty="0">
                <a:latin typeface="Arial"/>
                <a:cs typeface="Arial"/>
              </a:rPr>
              <a:t>li</a:t>
            </a:r>
            <a:r>
              <a:rPr sz="2400" spc="-50" dirty="0">
                <a:latin typeface="Arial"/>
                <a:cs typeface="Arial"/>
              </a:rPr>
              <a:t> </a:t>
            </a:r>
            <a:r>
              <a:rPr sz="2400" dirty="0">
                <a:latin typeface="Arial"/>
                <a:cs typeface="Arial"/>
              </a:rPr>
              <a:t>cilj</a:t>
            </a:r>
            <a:r>
              <a:rPr sz="2400" spc="-25" dirty="0">
                <a:latin typeface="Arial"/>
                <a:cs typeface="Arial"/>
              </a:rPr>
              <a:t> </a:t>
            </a:r>
            <a:r>
              <a:rPr sz="2400" dirty="0">
                <a:latin typeface="Arial"/>
                <a:cs typeface="Arial"/>
              </a:rPr>
              <a:t>realno</a:t>
            </a:r>
            <a:r>
              <a:rPr sz="2400" spc="-25" dirty="0">
                <a:latin typeface="Arial"/>
                <a:cs typeface="Arial"/>
              </a:rPr>
              <a:t> </a:t>
            </a:r>
            <a:r>
              <a:rPr sz="2400" b="1" spc="-10" dirty="0">
                <a:latin typeface="Arial"/>
                <a:cs typeface="Arial"/>
              </a:rPr>
              <a:t>dostižan</a:t>
            </a:r>
            <a:r>
              <a:rPr sz="2400" spc="-10" dirty="0">
                <a:latin typeface="Arial"/>
                <a:cs typeface="Arial"/>
              </a:rPr>
              <a:t>?</a:t>
            </a:r>
            <a:endParaRPr sz="2400">
              <a:latin typeface="Arial"/>
              <a:cs typeface="Arial"/>
            </a:endParaRPr>
          </a:p>
          <a:p>
            <a:pPr marL="299085" indent="-286385">
              <a:lnSpc>
                <a:spcPct val="100000"/>
              </a:lnSpc>
              <a:buChar char="•"/>
              <a:tabLst>
                <a:tab pos="299085" algn="l"/>
              </a:tabLst>
            </a:pPr>
            <a:r>
              <a:rPr sz="2400" dirty="0">
                <a:latin typeface="Arial"/>
                <a:cs typeface="Arial"/>
              </a:rPr>
              <a:t>Koliko</a:t>
            </a:r>
            <a:r>
              <a:rPr sz="2400" spc="-45" dirty="0">
                <a:latin typeface="Arial"/>
                <a:cs typeface="Arial"/>
              </a:rPr>
              <a:t> </a:t>
            </a:r>
            <a:r>
              <a:rPr sz="2400" dirty="0">
                <a:latin typeface="Arial"/>
                <a:cs typeface="Arial"/>
              </a:rPr>
              <a:t>je</a:t>
            </a:r>
            <a:r>
              <a:rPr sz="2400" spc="-70" dirty="0">
                <a:latin typeface="Arial"/>
                <a:cs typeface="Arial"/>
              </a:rPr>
              <a:t> </a:t>
            </a:r>
            <a:r>
              <a:rPr sz="2400" dirty="0">
                <a:latin typeface="Arial"/>
                <a:cs typeface="Arial"/>
              </a:rPr>
              <a:t>cilj</a:t>
            </a:r>
            <a:r>
              <a:rPr sz="2400" spc="-45" dirty="0">
                <a:latin typeface="Arial"/>
                <a:cs typeface="Arial"/>
              </a:rPr>
              <a:t> </a:t>
            </a:r>
            <a:r>
              <a:rPr sz="2400" b="1" dirty="0">
                <a:latin typeface="Arial"/>
                <a:cs typeface="Arial"/>
              </a:rPr>
              <a:t>relevantan</a:t>
            </a:r>
            <a:r>
              <a:rPr sz="2400" b="1" spc="-65" dirty="0">
                <a:latin typeface="Arial"/>
                <a:cs typeface="Arial"/>
              </a:rPr>
              <a:t> </a:t>
            </a:r>
            <a:r>
              <a:rPr sz="2400" dirty="0">
                <a:latin typeface="Arial"/>
                <a:cs typeface="Arial"/>
              </a:rPr>
              <a:t>za</a:t>
            </a:r>
            <a:r>
              <a:rPr sz="2400" spc="-65" dirty="0">
                <a:latin typeface="Arial"/>
                <a:cs typeface="Arial"/>
              </a:rPr>
              <a:t> </a:t>
            </a:r>
            <a:r>
              <a:rPr sz="2400" spc="-20" dirty="0">
                <a:latin typeface="Arial"/>
                <a:cs typeface="Arial"/>
              </a:rPr>
              <a:t>Vas?</a:t>
            </a:r>
            <a:endParaRPr sz="2400">
              <a:latin typeface="Arial"/>
              <a:cs typeface="Arial"/>
            </a:endParaRPr>
          </a:p>
          <a:p>
            <a:pPr marL="299085" indent="-286385">
              <a:lnSpc>
                <a:spcPct val="100000"/>
              </a:lnSpc>
              <a:buChar char="•"/>
              <a:tabLst>
                <a:tab pos="299085" algn="l"/>
              </a:tabLst>
            </a:pPr>
            <a:r>
              <a:rPr sz="2400" dirty="0">
                <a:latin typeface="Arial"/>
                <a:cs typeface="Arial"/>
              </a:rPr>
              <a:t>Koji</a:t>
            </a:r>
            <a:r>
              <a:rPr sz="2400" spc="-70" dirty="0">
                <a:latin typeface="Arial"/>
                <a:cs typeface="Arial"/>
              </a:rPr>
              <a:t> </a:t>
            </a:r>
            <a:r>
              <a:rPr sz="2400" dirty="0">
                <a:latin typeface="Arial"/>
                <a:cs typeface="Arial"/>
              </a:rPr>
              <a:t>je</a:t>
            </a:r>
            <a:r>
              <a:rPr sz="2400" spc="-80" dirty="0">
                <a:latin typeface="Arial"/>
                <a:cs typeface="Arial"/>
              </a:rPr>
              <a:t> </a:t>
            </a:r>
            <a:r>
              <a:rPr sz="2400" b="1" dirty="0">
                <a:latin typeface="Arial"/>
                <a:cs typeface="Arial"/>
              </a:rPr>
              <a:t>vremenski</a:t>
            </a:r>
            <a:r>
              <a:rPr sz="2400" b="1" spc="-80" dirty="0">
                <a:latin typeface="Arial"/>
                <a:cs typeface="Arial"/>
              </a:rPr>
              <a:t> </a:t>
            </a:r>
            <a:r>
              <a:rPr sz="2400" b="1" dirty="0">
                <a:latin typeface="Arial"/>
                <a:cs typeface="Arial"/>
              </a:rPr>
              <a:t>okvir</a:t>
            </a:r>
            <a:r>
              <a:rPr sz="2400" b="1" spc="-75" dirty="0">
                <a:latin typeface="Arial"/>
                <a:cs typeface="Arial"/>
              </a:rPr>
              <a:t> </a:t>
            </a:r>
            <a:r>
              <a:rPr sz="2400" dirty="0">
                <a:latin typeface="Arial"/>
                <a:cs typeface="Arial"/>
              </a:rPr>
              <a:t>za</a:t>
            </a:r>
            <a:r>
              <a:rPr sz="2400" spc="-70" dirty="0">
                <a:latin typeface="Arial"/>
                <a:cs typeface="Arial"/>
              </a:rPr>
              <a:t> </a:t>
            </a:r>
            <a:r>
              <a:rPr sz="2400" dirty="0">
                <a:latin typeface="Arial"/>
                <a:cs typeface="Arial"/>
              </a:rPr>
              <a:t>postizanje</a:t>
            </a:r>
            <a:r>
              <a:rPr sz="2400" spc="-60" dirty="0">
                <a:latin typeface="Arial"/>
                <a:cs typeface="Arial"/>
              </a:rPr>
              <a:t> </a:t>
            </a:r>
            <a:r>
              <a:rPr sz="2400" dirty="0">
                <a:latin typeface="Arial"/>
                <a:cs typeface="Arial"/>
              </a:rPr>
              <a:t>ovog</a:t>
            </a:r>
            <a:r>
              <a:rPr sz="2400" spc="-65" dirty="0">
                <a:latin typeface="Arial"/>
                <a:cs typeface="Arial"/>
              </a:rPr>
              <a:t> </a:t>
            </a:r>
            <a:r>
              <a:rPr sz="2400" spc="-10" dirty="0">
                <a:latin typeface="Arial"/>
                <a:cs typeface="Arial"/>
              </a:rPr>
              <a:t>cilja?</a:t>
            </a:r>
            <a:endParaRPr sz="2400">
              <a:latin typeface="Arial"/>
              <a:cs typeface="Arial"/>
            </a:endParaRPr>
          </a:p>
        </p:txBody>
      </p:sp>
      <p:sp>
        <p:nvSpPr>
          <p:cNvPr id="4" name="object 4"/>
          <p:cNvSpPr txBox="1"/>
          <p:nvPr/>
        </p:nvSpPr>
        <p:spPr>
          <a:xfrm>
            <a:off x="1542033" y="5213350"/>
            <a:ext cx="9140825" cy="568325"/>
          </a:xfrm>
          <a:prstGeom prst="rect">
            <a:avLst/>
          </a:prstGeom>
        </p:spPr>
        <p:txBody>
          <a:bodyPr vert="horz" wrap="square" lIns="0" tIns="26670" rIns="0" bIns="0" rtlCol="0">
            <a:spAutoFit/>
          </a:bodyPr>
          <a:lstStyle/>
          <a:p>
            <a:pPr marL="12700" marR="5080">
              <a:lnSpc>
                <a:spcPts val="2110"/>
              </a:lnSpc>
              <a:spcBef>
                <a:spcPts val="210"/>
              </a:spcBef>
            </a:pPr>
            <a:r>
              <a:rPr sz="1800" spc="-185" dirty="0">
                <a:solidFill>
                  <a:srgbClr val="333333"/>
                </a:solidFill>
                <a:latin typeface="Arial Black"/>
                <a:cs typeface="Arial Black"/>
              </a:rPr>
              <a:t>SMART</a:t>
            </a:r>
            <a:r>
              <a:rPr sz="1800" spc="-70" dirty="0">
                <a:solidFill>
                  <a:srgbClr val="333333"/>
                </a:solidFill>
                <a:latin typeface="Arial Black"/>
                <a:cs typeface="Arial Black"/>
              </a:rPr>
              <a:t> </a:t>
            </a:r>
            <a:r>
              <a:rPr sz="1800" spc="80" dirty="0">
                <a:solidFill>
                  <a:srgbClr val="333333"/>
                </a:solidFill>
                <a:latin typeface="Arial Black"/>
                <a:cs typeface="Arial Black"/>
              </a:rPr>
              <a:t>=</a:t>
            </a:r>
            <a:r>
              <a:rPr sz="1800" spc="-70" dirty="0">
                <a:solidFill>
                  <a:srgbClr val="333333"/>
                </a:solidFill>
                <a:latin typeface="Arial Black"/>
                <a:cs typeface="Arial Black"/>
              </a:rPr>
              <a:t> </a:t>
            </a:r>
            <a:r>
              <a:rPr sz="1800" spc="-190" dirty="0">
                <a:solidFill>
                  <a:srgbClr val="333333"/>
                </a:solidFill>
                <a:latin typeface="Arial Black"/>
                <a:cs typeface="Arial Black"/>
              </a:rPr>
              <a:t>Specific</a:t>
            </a:r>
            <a:r>
              <a:rPr sz="1800" spc="-60" dirty="0">
                <a:solidFill>
                  <a:srgbClr val="333333"/>
                </a:solidFill>
                <a:latin typeface="Arial Black"/>
                <a:cs typeface="Arial Black"/>
              </a:rPr>
              <a:t> </a:t>
            </a:r>
            <a:r>
              <a:rPr sz="1800" spc="-150" dirty="0">
                <a:solidFill>
                  <a:srgbClr val="333333"/>
                </a:solidFill>
                <a:latin typeface="Arial Black"/>
                <a:cs typeface="Arial Black"/>
              </a:rPr>
              <a:t>(specifični),</a:t>
            </a:r>
            <a:r>
              <a:rPr sz="1800" spc="-85" dirty="0">
                <a:solidFill>
                  <a:srgbClr val="333333"/>
                </a:solidFill>
                <a:latin typeface="Arial Black"/>
                <a:cs typeface="Arial Black"/>
              </a:rPr>
              <a:t> </a:t>
            </a:r>
            <a:r>
              <a:rPr sz="1800" spc="-165" dirty="0">
                <a:solidFill>
                  <a:srgbClr val="333333"/>
                </a:solidFill>
                <a:latin typeface="Arial Black"/>
                <a:cs typeface="Arial Black"/>
              </a:rPr>
              <a:t>Measurable</a:t>
            </a:r>
            <a:r>
              <a:rPr sz="1800" spc="-105" dirty="0">
                <a:solidFill>
                  <a:srgbClr val="333333"/>
                </a:solidFill>
                <a:latin typeface="Arial Black"/>
                <a:cs typeface="Arial Black"/>
              </a:rPr>
              <a:t> </a:t>
            </a:r>
            <a:r>
              <a:rPr sz="1800" spc="-110" dirty="0">
                <a:solidFill>
                  <a:srgbClr val="333333"/>
                </a:solidFill>
                <a:latin typeface="Arial Black"/>
                <a:cs typeface="Arial Black"/>
              </a:rPr>
              <a:t>(mjerljivi),</a:t>
            </a:r>
            <a:r>
              <a:rPr sz="1800" spc="-70" dirty="0">
                <a:solidFill>
                  <a:srgbClr val="333333"/>
                </a:solidFill>
                <a:latin typeface="Arial Black"/>
                <a:cs typeface="Arial Black"/>
              </a:rPr>
              <a:t> </a:t>
            </a:r>
            <a:r>
              <a:rPr sz="1800" spc="-180" dirty="0">
                <a:solidFill>
                  <a:srgbClr val="333333"/>
                </a:solidFill>
                <a:latin typeface="Arial Black"/>
                <a:cs typeface="Arial Black"/>
              </a:rPr>
              <a:t>Achievable</a:t>
            </a:r>
            <a:r>
              <a:rPr sz="1800" spc="-80" dirty="0">
                <a:solidFill>
                  <a:srgbClr val="333333"/>
                </a:solidFill>
                <a:latin typeface="Arial Black"/>
                <a:cs typeface="Arial Black"/>
              </a:rPr>
              <a:t> </a:t>
            </a:r>
            <a:r>
              <a:rPr sz="1800" spc="-135" dirty="0">
                <a:solidFill>
                  <a:srgbClr val="333333"/>
                </a:solidFill>
                <a:latin typeface="Arial Black"/>
                <a:cs typeface="Arial Black"/>
              </a:rPr>
              <a:t>(ostvarivi),</a:t>
            </a:r>
            <a:r>
              <a:rPr sz="1800" spc="-100" dirty="0">
                <a:solidFill>
                  <a:srgbClr val="333333"/>
                </a:solidFill>
                <a:latin typeface="Arial Black"/>
                <a:cs typeface="Arial Black"/>
              </a:rPr>
              <a:t> </a:t>
            </a:r>
            <a:r>
              <a:rPr sz="1800" spc="-135" dirty="0">
                <a:solidFill>
                  <a:srgbClr val="333333"/>
                </a:solidFill>
                <a:latin typeface="Arial Black"/>
                <a:cs typeface="Arial Black"/>
              </a:rPr>
              <a:t>Relevant (relevantni),</a:t>
            </a:r>
            <a:r>
              <a:rPr sz="1800" spc="-90" dirty="0">
                <a:solidFill>
                  <a:srgbClr val="333333"/>
                </a:solidFill>
                <a:latin typeface="Arial Black"/>
                <a:cs typeface="Arial Black"/>
              </a:rPr>
              <a:t> </a:t>
            </a:r>
            <a:r>
              <a:rPr sz="1800" spc="-130" dirty="0">
                <a:solidFill>
                  <a:srgbClr val="333333"/>
                </a:solidFill>
                <a:latin typeface="Arial Black"/>
                <a:cs typeface="Arial Black"/>
              </a:rPr>
              <a:t>Time-</a:t>
            </a:r>
            <a:r>
              <a:rPr sz="1800" spc="-110" dirty="0">
                <a:solidFill>
                  <a:srgbClr val="333333"/>
                </a:solidFill>
                <a:latin typeface="Arial Black"/>
                <a:cs typeface="Arial Black"/>
              </a:rPr>
              <a:t>bound</a:t>
            </a:r>
            <a:r>
              <a:rPr sz="1800" spc="-80" dirty="0">
                <a:solidFill>
                  <a:srgbClr val="333333"/>
                </a:solidFill>
                <a:latin typeface="Arial Black"/>
                <a:cs typeface="Arial Black"/>
              </a:rPr>
              <a:t> </a:t>
            </a:r>
            <a:r>
              <a:rPr sz="1800" spc="-165" dirty="0">
                <a:solidFill>
                  <a:srgbClr val="333333"/>
                </a:solidFill>
                <a:latin typeface="Arial Black"/>
                <a:cs typeface="Arial Black"/>
              </a:rPr>
              <a:t>(vremenski</a:t>
            </a:r>
            <a:r>
              <a:rPr sz="1800" spc="-55" dirty="0">
                <a:solidFill>
                  <a:srgbClr val="333333"/>
                </a:solidFill>
                <a:latin typeface="Arial Black"/>
                <a:cs typeface="Arial Black"/>
              </a:rPr>
              <a:t> </a:t>
            </a:r>
            <a:r>
              <a:rPr sz="1800" spc="-40" dirty="0">
                <a:solidFill>
                  <a:srgbClr val="333333"/>
                </a:solidFill>
                <a:latin typeface="Arial Black"/>
                <a:cs typeface="Arial Black"/>
              </a:rPr>
              <a:t>ograničeni)</a:t>
            </a:r>
            <a:endParaRPr sz="1800">
              <a:latin typeface="Arial Black"/>
              <a:cs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31698" rIns="0" bIns="0" rtlCol="0">
            <a:spAutoFit/>
          </a:bodyPr>
          <a:lstStyle/>
          <a:p>
            <a:pPr marL="466725">
              <a:lnSpc>
                <a:spcPct val="100000"/>
              </a:lnSpc>
              <a:spcBef>
                <a:spcPts val="95"/>
              </a:spcBef>
            </a:pPr>
            <a:r>
              <a:rPr sz="4000" spc="-20" dirty="0"/>
              <a:t>Uvod</a:t>
            </a:r>
            <a:endParaRPr sz="400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8529"/>
          </a:solidFill>
        </p:spPr>
        <p:txBody>
          <a:bodyPr wrap="square" lIns="0" tIns="0" rIns="0" bIns="0" rtlCol="0"/>
          <a:lstStyle/>
          <a:p>
            <a:endParaRPr/>
          </a:p>
        </p:txBody>
      </p:sp>
      <p:sp>
        <p:nvSpPr>
          <p:cNvPr id="4" name="object 4"/>
          <p:cNvSpPr txBox="1"/>
          <p:nvPr/>
        </p:nvSpPr>
        <p:spPr>
          <a:xfrm>
            <a:off x="916939" y="1849882"/>
            <a:ext cx="5374005" cy="4242435"/>
          </a:xfrm>
          <a:prstGeom prst="rect">
            <a:avLst/>
          </a:prstGeom>
        </p:spPr>
        <p:txBody>
          <a:bodyPr vert="horz" wrap="square" lIns="0" tIns="13335" rIns="0" bIns="0" rtlCol="0">
            <a:spAutoFit/>
          </a:bodyPr>
          <a:lstStyle/>
          <a:p>
            <a:pPr marL="241300" marR="347980" indent="-229235">
              <a:lnSpc>
                <a:spcPct val="100000"/>
              </a:lnSpc>
              <a:spcBef>
                <a:spcPts val="105"/>
              </a:spcBef>
              <a:buChar char="•"/>
              <a:tabLst>
                <a:tab pos="241300" algn="l"/>
              </a:tabLst>
            </a:pPr>
            <a:r>
              <a:rPr sz="2600" dirty="0">
                <a:latin typeface="Arial"/>
                <a:cs typeface="Arial"/>
              </a:rPr>
              <a:t>Što</a:t>
            </a:r>
            <a:r>
              <a:rPr sz="2600" spc="-15" dirty="0">
                <a:latin typeface="Arial"/>
                <a:cs typeface="Arial"/>
              </a:rPr>
              <a:t> </a:t>
            </a:r>
            <a:r>
              <a:rPr sz="2600" dirty="0">
                <a:latin typeface="Arial"/>
                <a:cs typeface="Arial"/>
              </a:rPr>
              <a:t>mislite,</a:t>
            </a:r>
            <a:r>
              <a:rPr sz="2600" spc="-15" dirty="0">
                <a:latin typeface="Arial"/>
                <a:cs typeface="Arial"/>
              </a:rPr>
              <a:t> </a:t>
            </a:r>
            <a:r>
              <a:rPr sz="2600" dirty="0">
                <a:latin typeface="Arial"/>
                <a:cs typeface="Arial"/>
              </a:rPr>
              <a:t>je</a:t>
            </a:r>
            <a:r>
              <a:rPr sz="2600" spc="-15" dirty="0">
                <a:latin typeface="Arial"/>
                <a:cs typeface="Arial"/>
              </a:rPr>
              <a:t> </a:t>
            </a:r>
            <a:r>
              <a:rPr sz="2600" dirty="0">
                <a:latin typeface="Arial"/>
                <a:cs typeface="Arial"/>
              </a:rPr>
              <a:t>li</a:t>
            </a:r>
            <a:r>
              <a:rPr sz="2600" spc="-15" dirty="0">
                <a:latin typeface="Arial"/>
                <a:cs typeface="Arial"/>
              </a:rPr>
              <a:t> </a:t>
            </a:r>
            <a:r>
              <a:rPr sz="2600" dirty="0">
                <a:latin typeface="Arial"/>
                <a:cs typeface="Arial"/>
              </a:rPr>
              <a:t>bolje</a:t>
            </a:r>
            <a:r>
              <a:rPr sz="2600" spc="-15" dirty="0">
                <a:latin typeface="Arial"/>
                <a:cs typeface="Arial"/>
              </a:rPr>
              <a:t> </a:t>
            </a:r>
            <a:r>
              <a:rPr sz="2600" dirty="0">
                <a:latin typeface="Arial"/>
                <a:cs typeface="Arial"/>
              </a:rPr>
              <a:t>vjerovati</a:t>
            </a:r>
            <a:r>
              <a:rPr sz="2600" spc="-35" dirty="0">
                <a:latin typeface="Arial"/>
                <a:cs typeface="Arial"/>
              </a:rPr>
              <a:t> </a:t>
            </a:r>
            <a:r>
              <a:rPr sz="2600" spc="-25" dirty="0">
                <a:latin typeface="Arial"/>
                <a:cs typeface="Arial"/>
              </a:rPr>
              <a:t>da </a:t>
            </a:r>
            <a:r>
              <a:rPr sz="2600" dirty="0">
                <a:latin typeface="Arial"/>
                <a:cs typeface="Arial"/>
              </a:rPr>
              <a:t>upravljamo</a:t>
            </a:r>
            <a:r>
              <a:rPr sz="2600" spc="-35" dirty="0">
                <a:latin typeface="Arial"/>
                <a:cs typeface="Arial"/>
              </a:rPr>
              <a:t> </a:t>
            </a:r>
            <a:r>
              <a:rPr sz="2600" dirty="0">
                <a:latin typeface="Arial"/>
                <a:cs typeface="Arial"/>
              </a:rPr>
              <a:t>svojim</a:t>
            </a:r>
            <a:r>
              <a:rPr sz="2600" spc="-35" dirty="0">
                <a:latin typeface="Arial"/>
                <a:cs typeface="Arial"/>
              </a:rPr>
              <a:t> </a:t>
            </a:r>
            <a:r>
              <a:rPr sz="2600" dirty="0">
                <a:latin typeface="Arial"/>
                <a:cs typeface="Arial"/>
              </a:rPr>
              <a:t>životom,</a:t>
            </a:r>
            <a:r>
              <a:rPr sz="2600" spc="-25" dirty="0">
                <a:latin typeface="Arial"/>
                <a:cs typeface="Arial"/>
              </a:rPr>
              <a:t> </a:t>
            </a:r>
            <a:r>
              <a:rPr sz="2600" dirty="0">
                <a:latin typeface="Arial"/>
                <a:cs typeface="Arial"/>
              </a:rPr>
              <a:t>ili</a:t>
            </a:r>
            <a:r>
              <a:rPr sz="2600" spc="-20" dirty="0">
                <a:latin typeface="Arial"/>
                <a:cs typeface="Arial"/>
              </a:rPr>
              <a:t> </a:t>
            </a:r>
            <a:r>
              <a:rPr sz="2600" spc="-25" dirty="0">
                <a:latin typeface="Arial"/>
                <a:cs typeface="Arial"/>
              </a:rPr>
              <a:t>je </a:t>
            </a:r>
            <a:r>
              <a:rPr sz="2600" dirty="0">
                <a:latin typeface="Arial"/>
                <a:cs typeface="Arial"/>
              </a:rPr>
              <a:t>bolje</a:t>
            </a:r>
            <a:r>
              <a:rPr sz="2600" spc="-40" dirty="0">
                <a:latin typeface="Arial"/>
                <a:cs typeface="Arial"/>
              </a:rPr>
              <a:t> </a:t>
            </a:r>
            <a:r>
              <a:rPr sz="2600" dirty="0">
                <a:latin typeface="Arial"/>
                <a:cs typeface="Arial"/>
              </a:rPr>
              <a:t>kada</a:t>
            </a:r>
            <a:r>
              <a:rPr sz="2600" spc="-50" dirty="0">
                <a:latin typeface="Arial"/>
                <a:cs typeface="Arial"/>
              </a:rPr>
              <a:t> </a:t>
            </a:r>
            <a:r>
              <a:rPr sz="2600" dirty="0">
                <a:latin typeface="Arial"/>
                <a:cs typeface="Arial"/>
              </a:rPr>
              <a:t>vjerujemo</a:t>
            </a:r>
            <a:r>
              <a:rPr sz="2600" spc="-55" dirty="0">
                <a:latin typeface="Arial"/>
                <a:cs typeface="Arial"/>
              </a:rPr>
              <a:t> </a:t>
            </a:r>
            <a:r>
              <a:rPr sz="2600" dirty="0">
                <a:latin typeface="Arial"/>
                <a:cs typeface="Arial"/>
              </a:rPr>
              <a:t>da</a:t>
            </a:r>
            <a:r>
              <a:rPr sz="2600" spc="-30" dirty="0">
                <a:latin typeface="Arial"/>
                <a:cs typeface="Arial"/>
              </a:rPr>
              <a:t> </a:t>
            </a:r>
            <a:r>
              <a:rPr sz="2600" dirty="0">
                <a:latin typeface="Arial"/>
                <a:cs typeface="Arial"/>
              </a:rPr>
              <a:t>je</a:t>
            </a:r>
            <a:r>
              <a:rPr sz="2600" spc="-35" dirty="0">
                <a:latin typeface="Arial"/>
                <a:cs typeface="Arial"/>
              </a:rPr>
              <a:t> </a:t>
            </a:r>
            <a:r>
              <a:rPr sz="2600" spc="-25" dirty="0">
                <a:latin typeface="Arial"/>
                <a:cs typeface="Arial"/>
              </a:rPr>
              <a:t>sve </a:t>
            </a:r>
            <a:r>
              <a:rPr sz="2600" dirty="0">
                <a:latin typeface="Arial"/>
                <a:cs typeface="Arial"/>
              </a:rPr>
              <a:t>stvar</a:t>
            </a:r>
            <a:r>
              <a:rPr sz="2600" spc="-40" dirty="0">
                <a:latin typeface="Arial"/>
                <a:cs typeface="Arial"/>
              </a:rPr>
              <a:t> </a:t>
            </a:r>
            <a:r>
              <a:rPr sz="2600" dirty="0">
                <a:latin typeface="Arial"/>
                <a:cs typeface="Arial"/>
              </a:rPr>
              <a:t>sudbine</a:t>
            </a:r>
            <a:r>
              <a:rPr sz="2600" spc="-40" dirty="0">
                <a:latin typeface="Arial"/>
                <a:cs typeface="Arial"/>
              </a:rPr>
              <a:t> </a:t>
            </a:r>
            <a:r>
              <a:rPr sz="2600" dirty="0">
                <a:latin typeface="Arial"/>
                <a:cs typeface="Arial"/>
              </a:rPr>
              <a:t>ili</a:t>
            </a:r>
            <a:r>
              <a:rPr sz="2600" spc="-35" dirty="0">
                <a:latin typeface="Arial"/>
                <a:cs typeface="Arial"/>
              </a:rPr>
              <a:t> </a:t>
            </a:r>
            <a:r>
              <a:rPr sz="2600" dirty="0">
                <a:latin typeface="Arial"/>
                <a:cs typeface="Arial"/>
              </a:rPr>
              <a:t>u</a:t>
            </a:r>
            <a:r>
              <a:rPr sz="2600" spc="-20" dirty="0">
                <a:latin typeface="Arial"/>
                <a:cs typeface="Arial"/>
              </a:rPr>
              <a:t> </a:t>
            </a:r>
            <a:r>
              <a:rPr sz="2600" dirty="0">
                <a:latin typeface="Arial"/>
                <a:cs typeface="Arial"/>
              </a:rPr>
              <a:t>rukama</a:t>
            </a:r>
            <a:r>
              <a:rPr sz="2600" spc="-35" dirty="0">
                <a:latin typeface="Arial"/>
                <a:cs typeface="Arial"/>
              </a:rPr>
              <a:t> </a:t>
            </a:r>
            <a:r>
              <a:rPr sz="2600" spc="-10" dirty="0">
                <a:latin typeface="Arial"/>
                <a:cs typeface="Arial"/>
              </a:rPr>
              <a:t>drugih ljudi?</a:t>
            </a:r>
            <a:endParaRPr sz="2600">
              <a:latin typeface="Arial"/>
              <a:cs typeface="Arial"/>
            </a:endParaRPr>
          </a:p>
          <a:p>
            <a:pPr>
              <a:lnSpc>
                <a:spcPct val="100000"/>
              </a:lnSpc>
              <a:spcBef>
                <a:spcPts val="2125"/>
              </a:spcBef>
            </a:pPr>
            <a:endParaRPr sz="2600">
              <a:latin typeface="Arial"/>
              <a:cs typeface="Arial"/>
            </a:endParaRPr>
          </a:p>
          <a:p>
            <a:pPr marL="12700" marR="5080">
              <a:lnSpc>
                <a:spcPct val="100000"/>
              </a:lnSpc>
            </a:pPr>
            <a:r>
              <a:rPr sz="2600" b="1" dirty="0">
                <a:latin typeface="Arial"/>
                <a:cs typeface="Arial"/>
              </a:rPr>
              <a:t>CILJ:</a:t>
            </a:r>
            <a:r>
              <a:rPr sz="2600" b="1" spc="-25" dirty="0">
                <a:latin typeface="Arial"/>
                <a:cs typeface="Arial"/>
              </a:rPr>
              <a:t> </a:t>
            </a:r>
            <a:r>
              <a:rPr sz="2600" dirty="0">
                <a:latin typeface="Arial"/>
                <a:cs typeface="Arial"/>
              </a:rPr>
              <a:t>osvijestiti</a:t>
            </a:r>
            <a:r>
              <a:rPr sz="2600" spc="-20" dirty="0">
                <a:latin typeface="Arial"/>
                <a:cs typeface="Arial"/>
              </a:rPr>
              <a:t> </a:t>
            </a:r>
            <a:r>
              <a:rPr sz="2600" dirty="0">
                <a:latin typeface="Arial"/>
                <a:cs typeface="Arial"/>
              </a:rPr>
              <a:t>stvari</a:t>
            </a:r>
            <a:r>
              <a:rPr sz="2600" spc="-20" dirty="0">
                <a:latin typeface="Arial"/>
                <a:cs typeface="Arial"/>
              </a:rPr>
              <a:t> </a:t>
            </a:r>
            <a:r>
              <a:rPr sz="2600" dirty="0">
                <a:latin typeface="Arial"/>
                <a:cs typeface="Arial"/>
              </a:rPr>
              <a:t>i</a:t>
            </a:r>
            <a:r>
              <a:rPr sz="2600" spc="5" dirty="0">
                <a:latin typeface="Arial"/>
                <a:cs typeface="Arial"/>
              </a:rPr>
              <a:t> </a:t>
            </a:r>
            <a:r>
              <a:rPr sz="2600" spc="-10" dirty="0">
                <a:latin typeface="Arial"/>
                <a:cs typeface="Arial"/>
              </a:rPr>
              <a:t>aktivnosti </a:t>
            </a:r>
            <a:r>
              <a:rPr sz="2600" dirty="0">
                <a:latin typeface="Arial"/>
                <a:cs typeface="Arial"/>
              </a:rPr>
              <a:t>koje</a:t>
            </a:r>
            <a:r>
              <a:rPr sz="2600" spc="-40" dirty="0">
                <a:latin typeface="Arial"/>
                <a:cs typeface="Arial"/>
              </a:rPr>
              <a:t> </a:t>
            </a:r>
            <a:r>
              <a:rPr sz="2600" dirty="0">
                <a:latin typeface="Arial"/>
                <a:cs typeface="Arial"/>
              </a:rPr>
              <a:t>doprinose</a:t>
            </a:r>
            <a:r>
              <a:rPr sz="2600" spc="-35" dirty="0">
                <a:latin typeface="Arial"/>
                <a:cs typeface="Arial"/>
              </a:rPr>
              <a:t> </a:t>
            </a:r>
            <a:r>
              <a:rPr sz="2600" dirty="0">
                <a:latin typeface="Arial"/>
                <a:cs typeface="Arial"/>
              </a:rPr>
              <a:t>kvaliteti</a:t>
            </a:r>
            <a:r>
              <a:rPr sz="2600" spc="-40" dirty="0">
                <a:latin typeface="Arial"/>
                <a:cs typeface="Arial"/>
              </a:rPr>
              <a:t> </a:t>
            </a:r>
            <a:r>
              <a:rPr sz="2600" dirty="0">
                <a:latin typeface="Arial"/>
                <a:cs typeface="Arial"/>
              </a:rPr>
              <a:t>života</a:t>
            </a:r>
            <a:r>
              <a:rPr sz="2600" spc="-30" dirty="0">
                <a:latin typeface="Arial"/>
                <a:cs typeface="Arial"/>
              </a:rPr>
              <a:t> </a:t>
            </a:r>
            <a:r>
              <a:rPr sz="2600" dirty="0">
                <a:latin typeface="Arial"/>
                <a:cs typeface="Arial"/>
              </a:rPr>
              <a:t>i</a:t>
            </a:r>
            <a:r>
              <a:rPr sz="2600" spc="-20" dirty="0">
                <a:latin typeface="Arial"/>
                <a:cs typeface="Arial"/>
              </a:rPr>
              <a:t> </a:t>
            </a:r>
            <a:r>
              <a:rPr sz="2600" spc="-10" dirty="0">
                <a:latin typeface="Arial"/>
                <a:cs typeface="Arial"/>
              </a:rPr>
              <a:t>našoj </a:t>
            </a:r>
            <a:r>
              <a:rPr sz="2600" dirty="0">
                <a:latin typeface="Arial"/>
                <a:cs typeface="Arial"/>
              </a:rPr>
              <a:t>sreći,</a:t>
            </a:r>
            <a:r>
              <a:rPr sz="2600" spc="-50" dirty="0">
                <a:latin typeface="Arial"/>
                <a:cs typeface="Arial"/>
              </a:rPr>
              <a:t> </a:t>
            </a:r>
            <a:r>
              <a:rPr sz="2600" dirty="0">
                <a:latin typeface="Arial"/>
                <a:cs typeface="Arial"/>
              </a:rPr>
              <a:t>i</a:t>
            </a:r>
            <a:r>
              <a:rPr sz="2600" spc="-30" dirty="0">
                <a:latin typeface="Arial"/>
                <a:cs typeface="Arial"/>
              </a:rPr>
              <a:t> </a:t>
            </a:r>
            <a:r>
              <a:rPr sz="2600" dirty="0">
                <a:latin typeface="Arial"/>
                <a:cs typeface="Arial"/>
              </a:rPr>
              <a:t>koja</a:t>
            </a:r>
            <a:r>
              <a:rPr sz="2600" spc="-30" dirty="0">
                <a:latin typeface="Arial"/>
                <a:cs typeface="Arial"/>
              </a:rPr>
              <a:t> </a:t>
            </a:r>
            <a:r>
              <a:rPr sz="2600" dirty="0">
                <a:latin typeface="Arial"/>
                <a:cs typeface="Arial"/>
              </a:rPr>
              <a:t>je</a:t>
            </a:r>
            <a:r>
              <a:rPr sz="2600" spc="-30" dirty="0">
                <a:latin typeface="Arial"/>
                <a:cs typeface="Arial"/>
              </a:rPr>
              <a:t> </a:t>
            </a:r>
            <a:r>
              <a:rPr sz="2600" dirty="0">
                <a:latin typeface="Arial"/>
                <a:cs typeface="Arial"/>
              </a:rPr>
              <a:t>onda</a:t>
            </a:r>
            <a:r>
              <a:rPr sz="2600" spc="-25" dirty="0">
                <a:latin typeface="Arial"/>
                <a:cs typeface="Arial"/>
              </a:rPr>
              <a:t> </a:t>
            </a:r>
            <a:r>
              <a:rPr sz="2600" dirty="0">
                <a:latin typeface="Arial"/>
                <a:cs typeface="Arial"/>
              </a:rPr>
              <a:t>naša</a:t>
            </a:r>
            <a:r>
              <a:rPr sz="2600" spc="-40" dirty="0">
                <a:latin typeface="Arial"/>
                <a:cs typeface="Arial"/>
              </a:rPr>
              <a:t> </a:t>
            </a:r>
            <a:r>
              <a:rPr sz="2600" dirty="0">
                <a:latin typeface="Arial"/>
                <a:cs typeface="Arial"/>
              </a:rPr>
              <a:t>uloga</a:t>
            </a:r>
            <a:r>
              <a:rPr sz="2600" spc="-30" dirty="0">
                <a:latin typeface="Arial"/>
                <a:cs typeface="Arial"/>
              </a:rPr>
              <a:t> </a:t>
            </a:r>
            <a:r>
              <a:rPr sz="2600" spc="-50" dirty="0">
                <a:latin typeface="Arial"/>
                <a:cs typeface="Arial"/>
              </a:rPr>
              <a:t>u </a:t>
            </a:r>
            <a:r>
              <a:rPr sz="2600" dirty="0">
                <a:latin typeface="Arial"/>
                <a:cs typeface="Arial"/>
              </a:rPr>
              <a:t>tome</a:t>
            </a:r>
            <a:r>
              <a:rPr sz="2600" spc="-35" dirty="0">
                <a:latin typeface="Arial"/>
                <a:cs typeface="Arial"/>
              </a:rPr>
              <a:t> </a:t>
            </a:r>
            <a:r>
              <a:rPr sz="2600" dirty="0">
                <a:latin typeface="Arial"/>
                <a:cs typeface="Arial"/>
              </a:rPr>
              <a:t>(preuzimanje</a:t>
            </a:r>
            <a:r>
              <a:rPr sz="2600" spc="-65" dirty="0">
                <a:latin typeface="Arial"/>
                <a:cs typeface="Arial"/>
              </a:rPr>
              <a:t> </a:t>
            </a:r>
            <a:r>
              <a:rPr sz="2600" spc="-10" dirty="0">
                <a:latin typeface="Arial"/>
                <a:cs typeface="Arial"/>
              </a:rPr>
              <a:t>odgovornosti).</a:t>
            </a:r>
            <a:endParaRPr sz="2600">
              <a:latin typeface="Arial"/>
              <a:cs typeface="Arial"/>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FF8529"/>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F7921D"/>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E83773"/>
            </a:solidFill>
          </p:spPr>
          <p:txBody>
            <a:bodyPr wrap="square" lIns="0" tIns="0" rIns="0" bIns="0" rtlCol="0"/>
            <a:lstStyle/>
            <a:p>
              <a:endParaRPr/>
            </a:p>
          </p:txBody>
        </p:sp>
      </p:grpSp>
      <p:sp>
        <p:nvSpPr>
          <p:cNvPr id="9" name="object 9"/>
          <p:cNvSpPr/>
          <p:nvPr/>
        </p:nvSpPr>
        <p:spPr>
          <a:xfrm>
            <a:off x="11724893" y="1332738"/>
            <a:ext cx="0" cy="1597660"/>
          </a:xfrm>
          <a:custGeom>
            <a:avLst/>
            <a:gdLst/>
            <a:ahLst/>
            <a:cxnLst/>
            <a:rect l="l" t="t" r="r" b="b"/>
            <a:pathLst>
              <a:path h="1597660">
                <a:moveTo>
                  <a:pt x="0" y="0"/>
                </a:moveTo>
                <a:lnTo>
                  <a:pt x="0" y="1597660"/>
                </a:lnTo>
              </a:path>
            </a:pathLst>
          </a:custGeom>
          <a:ln w="127000">
            <a:solidFill>
              <a:srgbClr val="B71373"/>
            </a:solidFill>
            <a:prstDash val="dash"/>
          </a:ln>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E83773"/>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B71373"/>
              </a:solidFill>
              <a:prstDash val="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F7921D"/>
            </a:solidFill>
          </p:spPr>
          <p:txBody>
            <a:bodyPr wrap="square" lIns="0" tIns="0" rIns="0" bIns="0" rtlCol="0"/>
            <a:lstStyle/>
            <a:p>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1563" y="321563"/>
            <a:ext cx="11547475" cy="6215380"/>
            <a:chOff x="321563" y="321563"/>
            <a:chExt cx="11547475" cy="6215380"/>
          </a:xfrm>
        </p:grpSpPr>
        <p:sp>
          <p:nvSpPr>
            <p:cNvPr id="3" name="object 3"/>
            <p:cNvSpPr/>
            <p:nvPr/>
          </p:nvSpPr>
          <p:spPr>
            <a:xfrm>
              <a:off x="321563" y="321563"/>
              <a:ext cx="11547475" cy="6215380"/>
            </a:xfrm>
            <a:custGeom>
              <a:avLst/>
              <a:gdLst/>
              <a:ahLst/>
              <a:cxnLst/>
              <a:rect l="l" t="t" r="r" b="b"/>
              <a:pathLst>
                <a:path w="11547475" h="6215380">
                  <a:moveTo>
                    <a:pt x="7965820" y="0"/>
                  </a:moveTo>
                  <a:lnTo>
                    <a:pt x="0" y="0"/>
                  </a:lnTo>
                  <a:lnTo>
                    <a:pt x="0" y="6213081"/>
                  </a:lnTo>
                  <a:lnTo>
                    <a:pt x="7223252" y="6213081"/>
                  </a:lnTo>
                  <a:lnTo>
                    <a:pt x="7223252" y="6214871"/>
                  </a:lnTo>
                  <a:lnTo>
                    <a:pt x="8103742" y="6214871"/>
                  </a:lnTo>
                  <a:lnTo>
                    <a:pt x="8417560" y="5909741"/>
                  </a:lnTo>
                  <a:lnTo>
                    <a:pt x="320052" y="5909741"/>
                  </a:lnTo>
                  <a:lnTo>
                    <a:pt x="320052" y="301497"/>
                  </a:lnTo>
                  <a:lnTo>
                    <a:pt x="11225657" y="301497"/>
                  </a:lnTo>
                  <a:lnTo>
                    <a:pt x="11225657" y="3179698"/>
                  </a:lnTo>
                  <a:lnTo>
                    <a:pt x="11547347" y="2866897"/>
                  </a:lnTo>
                  <a:lnTo>
                    <a:pt x="11547347" y="1777"/>
                  </a:lnTo>
                  <a:lnTo>
                    <a:pt x="7965820" y="1777"/>
                  </a:lnTo>
                  <a:lnTo>
                    <a:pt x="7965820" y="0"/>
                  </a:lnTo>
                  <a:close/>
                </a:path>
              </a:pathLst>
            </a:custGeom>
            <a:solidFill>
              <a:srgbClr val="7E7E7E">
                <a:alpha val="25097"/>
              </a:srgbClr>
            </a:solidFill>
          </p:spPr>
          <p:txBody>
            <a:bodyPr wrap="square" lIns="0" tIns="0" rIns="0" bIns="0" rtlCol="0"/>
            <a:lstStyle/>
            <a:p>
              <a:endParaRPr/>
            </a:p>
          </p:txBody>
        </p:sp>
        <p:sp>
          <p:nvSpPr>
            <p:cNvPr id="4" name="object 4"/>
            <p:cNvSpPr/>
            <p:nvPr/>
          </p:nvSpPr>
          <p:spPr>
            <a:xfrm>
              <a:off x="8577071" y="3336036"/>
              <a:ext cx="3291840" cy="3200400"/>
            </a:xfrm>
            <a:custGeom>
              <a:avLst/>
              <a:gdLst/>
              <a:ahLst/>
              <a:cxnLst/>
              <a:rect l="l" t="t" r="r" b="b"/>
              <a:pathLst>
                <a:path w="3291840" h="3200400">
                  <a:moveTo>
                    <a:pt x="3291839" y="0"/>
                  </a:moveTo>
                  <a:lnTo>
                    <a:pt x="0" y="3200400"/>
                  </a:lnTo>
                  <a:lnTo>
                    <a:pt x="3291839" y="3200400"/>
                  </a:lnTo>
                  <a:lnTo>
                    <a:pt x="3291839" y="0"/>
                  </a:lnTo>
                  <a:close/>
                </a:path>
              </a:pathLst>
            </a:custGeom>
            <a:solidFill>
              <a:srgbClr val="B71373"/>
            </a:solidFill>
          </p:spPr>
          <p:txBody>
            <a:bodyPr wrap="square" lIns="0" tIns="0" rIns="0" bIns="0" rtlCol="0"/>
            <a:lstStyle/>
            <a:p>
              <a:endParaRPr/>
            </a:p>
          </p:txBody>
        </p:sp>
      </p:grpSp>
      <p:sp>
        <p:nvSpPr>
          <p:cNvPr id="5" name="object 5"/>
          <p:cNvSpPr txBox="1">
            <a:spLocks noGrp="1"/>
          </p:cNvSpPr>
          <p:nvPr>
            <p:ph type="title"/>
          </p:nvPr>
        </p:nvSpPr>
        <p:spPr>
          <a:xfrm>
            <a:off x="1713738" y="2387930"/>
            <a:ext cx="2355850" cy="1937385"/>
          </a:xfrm>
          <a:prstGeom prst="rect">
            <a:avLst/>
          </a:prstGeom>
        </p:spPr>
        <p:txBody>
          <a:bodyPr vert="horz" wrap="square" lIns="0" tIns="12700" rIns="0" bIns="0" rtlCol="0">
            <a:spAutoFit/>
          </a:bodyPr>
          <a:lstStyle/>
          <a:p>
            <a:pPr marR="5080" algn="r">
              <a:lnSpc>
                <a:spcPts val="7525"/>
              </a:lnSpc>
              <a:spcBef>
                <a:spcPts val="100"/>
              </a:spcBef>
            </a:pPr>
            <a:r>
              <a:rPr sz="6600" spc="-10" dirty="0"/>
              <a:t>Pitajte</a:t>
            </a:r>
            <a:endParaRPr sz="6600"/>
          </a:p>
          <a:p>
            <a:pPr marR="5080" algn="r">
              <a:lnSpc>
                <a:spcPts val="7525"/>
              </a:lnSpc>
            </a:pPr>
            <a:r>
              <a:rPr sz="6600" spc="-25" dirty="0"/>
              <a:t>se?</a:t>
            </a:r>
            <a:endParaRPr sz="6600"/>
          </a:p>
        </p:txBody>
      </p:sp>
      <p:sp>
        <p:nvSpPr>
          <p:cNvPr id="6" name="object 6"/>
          <p:cNvSpPr/>
          <p:nvPr/>
        </p:nvSpPr>
        <p:spPr>
          <a:xfrm>
            <a:off x="4655058" y="1853945"/>
            <a:ext cx="0" cy="3236595"/>
          </a:xfrm>
          <a:custGeom>
            <a:avLst/>
            <a:gdLst/>
            <a:ahLst/>
            <a:cxnLst/>
            <a:rect l="l" t="t" r="r" b="b"/>
            <a:pathLst>
              <a:path h="3236595">
                <a:moveTo>
                  <a:pt x="0" y="0"/>
                </a:moveTo>
                <a:lnTo>
                  <a:pt x="0" y="3236467"/>
                </a:lnTo>
              </a:path>
            </a:pathLst>
          </a:custGeom>
          <a:ln w="19050">
            <a:solidFill>
              <a:srgbClr val="404040"/>
            </a:solidFill>
          </a:ln>
        </p:spPr>
        <p:txBody>
          <a:bodyPr wrap="square" lIns="0" tIns="0" rIns="0" bIns="0" rtlCol="0"/>
          <a:lstStyle/>
          <a:p>
            <a:endParaRPr/>
          </a:p>
        </p:txBody>
      </p:sp>
      <p:sp>
        <p:nvSpPr>
          <p:cNvPr id="7" name="object 7"/>
          <p:cNvSpPr txBox="1"/>
          <p:nvPr/>
        </p:nvSpPr>
        <p:spPr>
          <a:xfrm>
            <a:off x="5218303" y="1910588"/>
            <a:ext cx="2876550" cy="2854325"/>
          </a:xfrm>
          <a:prstGeom prst="rect">
            <a:avLst/>
          </a:prstGeom>
        </p:spPr>
        <p:txBody>
          <a:bodyPr vert="horz" wrap="square" lIns="0" tIns="212090" rIns="0" bIns="0" rtlCol="0">
            <a:spAutoFit/>
          </a:bodyPr>
          <a:lstStyle/>
          <a:p>
            <a:pPr marL="240029" indent="-227329">
              <a:lnSpc>
                <a:spcPct val="100000"/>
              </a:lnSpc>
              <a:spcBef>
                <a:spcPts val="1670"/>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20" dirty="0">
                <a:latin typeface="Arial"/>
                <a:cs typeface="Arial"/>
              </a:rPr>
              <a:t>BITI?</a:t>
            </a:r>
            <a:endParaRPr sz="2400">
              <a:latin typeface="Arial"/>
              <a:cs typeface="Arial"/>
            </a:endParaRPr>
          </a:p>
          <a:p>
            <a:pPr marL="240029" indent="-227329">
              <a:lnSpc>
                <a:spcPct val="100000"/>
              </a:lnSpc>
              <a:spcBef>
                <a:spcPts val="1570"/>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10" dirty="0">
                <a:latin typeface="Arial"/>
                <a:cs typeface="Arial"/>
              </a:rPr>
              <a:t>NAUČITI?</a:t>
            </a:r>
            <a:endParaRPr sz="2400">
              <a:latin typeface="Arial"/>
              <a:cs typeface="Arial"/>
            </a:endParaRPr>
          </a:p>
          <a:p>
            <a:pPr marL="240029" indent="-227329">
              <a:lnSpc>
                <a:spcPct val="100000"/>
              </a:lnSpc>
              <a:spcBef>
                <a:spcPts val="1585"/>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10" dirty="0">
                <a:latin typeface="Arial"/>
                <a:cs typeface="Arial"/>
              </a:rPr>
              <a:t>RADITI?</a:t>
            </a:r>
            <a:endParaRPr sz="2400">
              <a:latin typeface="Arial"/>
              <a:cs typeface="Arial"/>
            </a:endParaRPr>
          </a:p>
          <a:p>
            <a:pPr marL="240029" indent="-227329">
              <a:lnSpc>
                <a:spcPct val="100000"/>
              </a:lnSpc>
              <a:spcBef>
                <a:spcPts val="1575"/>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10" dirty="0">
                <a:latin typeface="Arial"/>
                <a:cs typeface="Arial"/>
              </a:rPr>
              <a:t>IMATI?</a:t>
            </a:r>
            <a:endParaRPr sz="2400">
              <a:latin typeface="Arial"/>
              <a:cs typeface="Arial"/>
            </a:endParaRPr>
          </a:p>
          <a:p>
            <a:pPr marL="240029" indent="-227329">
              <a:lnSpc>
                <a:spcPct val="100000"/>
              </a:lnSpc>
              <a:spcBef>
                <a:spcPts val="1570"/>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20" dirty="0">
                <a:latin typeface="Arial"/>
                <a:cs typeface="Arial"/>
              </a:rPr>
              <a:t>DATI?</a:t>
            </a:r>
            <a:endParaRPr sz="24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pic>
        <p:nvPicPr>
          <p:cNvPr id="3" name="object 3"/>
          <p:cNvPicPr/>
          <p:nvPr/>
        </p:nvPicPr>
        <p:blipFill>
          <a:blip r:embed="rId3" cstate="print"/>
          <a:stretch>
            <a:fillRect/>
          </a:stretch>
        </p:blipFill>
        <p:spPr>
          <a:xfrm>
            <a:off x="2626080" y="513838"/>
            <a:ext cx="7020351" cy="5163657"/>
          </a:xfrm>
          <a:prstGeom prst="rect">
            <a:avLst/>
          </a:prstGeom>
        </p:spPr>
      </p:pic>
      <p:sp>
        <p:nvSpPr>
          <p:cNvPr id="4" name="object 4"/>
          <p:cNvSpPr txBox="1"/>
          <p:nvPr/>
        </p:nvSpPr>
        <p:spPr>
          <a:xfrm>
            <a:off x="10762615" y="6336893"/>
            <a:ext cx="883919" cy="361315"/>
          </a:xfrm>
          <a:prstGeom prst="rect">
            <a:avLst/>
          </a:prstGeom>
        </p:spPr>
        <p:txBody>
          <a:bodyPr vert="horz" wrap="square" lIns="0" tIns="12700" rIns="0" bIns="0" rtlCol="0">
            <a:spAutoFit/>
          </a:bodyPr>
          <a:lstStyle/>
          <a:p>
            <a:pPr marL="12700" marR="5080">
              <a:lnSpc>
                <a:spcPct val="100000"/>
              </a:lnSpc>
              <a:spcBef>
                <a:spcPts val="100"/>
              </a:spcBef>
            </a:pPr>
            <a:r>
              <a:rPr sz="1100" i="1" dirty="0">
                <a:latin typeface="Carlito"/>
                <a:cs typeface="Carlito"/>
              </a:rPr>
              <a:t>Izvor:</a:t>
            </a:r>
            <a:r>
              <a:rPr sz="1100" i="1" spc="-25" dirty="0">
                <a:latin typeface="Carlito"/>
                <a:cs typeface="Carlito"/>
              </a:rPr>
              <a:t> </a:t>
            </a:r>
            <a:r>
              <a:rPr sz="1100" i="1" spc="-10" dirty="0">
                <a:latin typeface="Carlito"/>
                <a:cs typeface="Carlito"/>
              </a:rPr>
              <a:t>Pozitivna psihologija</a:t>
            </a:r>
            <a:endParaRPr sz="110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7"/>
            <a:ext cx="4847844" cy="6857873"/>
          </a:xfrm>
          <a:prstGeom prst="rect">
            <a:avLst/>
          </a:prstGeom>
        </p:spPr>
      </p:pic>
      <p:sp>
        <p:nvSpPr>
          <p:cNvPr id="3" name="object 3"/>
          <p:cNvSpPr/>
          <p:nvPr/>
        </p:nvSpPr>
        <p:spPr>
          <a:xfrm>
            <a:off x="10168128" y="409194"/>
            <a:ext cx="1494790" cy="2507615"/>
          </a:xfrm>
          <a:custGeom>
            <a:avLst/>
            <a:gdLst/>
            <a:ahLst/>
            <a:cxnLst/>
            <a:rect l="l" t="t" r="r" b="b"/>
            <a:pathLst>
              <a:path w="1494790" h="2507615">
                <a:moveTo>
                  <a:pt x="0" y="0"/>
                </a:moveTo>
                <a:lnTo>
                  <a:pt x="48359" y="767"/>
                </a:lnTo>
                <a:lnTo>
                  <a:pt x="96336" y="3054"/>
                </a:lnTo>
                <a:lnTo>
                  <a:pt x="143905" y="6836"/>
                </a:lnTo>
                <a:lnTo>
                  <a:pt x="191045" y="12092"/>
                </a:lnTo>
                <a:lnTo>
                  <a:pt x="237731" y="18797"/>
                </a:lnTo>
                <a:lnTo>
                  <a:pt x="283942" y="26929"/>
                </a:lnTo>
                <a:lnTo>
                  <a:pt x="329652" y="36465"/>
                </a:lnTo>
                <a:lnTo>
                  <a:pt x="374840" y="47380"/>
                </a:lnTo>
                <a:lnTo>
                  <a:pt x="419482" y="59653"/>
                </a:lnTo>
                <a:lnTo>
                  <a:pt x="463555" y="73259"/>
                </a:lnTo>
                <a:lnTo>
                  <a:pt x="507036" y="88176"/>
                </a:lnTo>
                <a:lnTo>
                  <a:pt x="549901" y="104381"/>
                </a:lnTo>
                <a:lnTo>
                  <a:pt x="592127" y="121850"/>
                </a:lnTo>
                <a:lnTo>
                  <a:pt x="633692" y="140560"/>
                </a:lnTo>
                <a:lnTo>
                  <a:pt x="674571" y="160488"/>
                </a:lnTo>
                <a:lnTo>
                  <a:pt x="714742" y="181611"/>
                </a:lnTo>
                <a:lnTo>
                  <a:pt x="754182" y="203905"/>
                </a:lnTo>
                <a:lnTo>
                  <a:pt x="792867" y="227348"/>
                </a:lnTo>
                <a:lnTo>
                  <a:pt x="830774" y="251916"/>
                </a:lnTo>
                <a:lnTo>
                  <a:pt x="867880" y="277586"/>
                </a:lnTo>
                <a:lnTo>
                  <a:pt x="904162" y="304335"/>
                </a:lnTo>
                <a:lnTo>
                  <a:pt x="939596" y="332140"/>
                </a:lnTo>
                <a:lnTo>
                  <a:pt x="974160" y="360977"/>
                </a:lnTo>
                <a:lnTo>
                  <a:pt x="1007830" y="390823"/>
                </a:lnTo>
                <a:lnTo>
                  <a:pt x="1040583" y="421656"/>
                </a:lnTo>
                <a:lnTo>
                  <a:pt x="1072395" y="453452"/>
                </a:lnTo>
                <a:lnTo>
                  <a:pt x="1103244" y="486187"/>
                </a:lnTo>
                <a:lnTo>
                  <a:pt x="1133107" y="519840"/>
                </a:lnTo>
                <a:lnTo>
                  <a:pt x="1161959" y="554385"/>
                </a:lnTo>
                <a:lnTo>
                  <a:pt x="1189779" y="589801"/>
                </a:lnTo>
                <a:lnTo>
                  <a:pt x="1216542" y="626064"/>
                </a:lnTo>
                <a:lnTo>
                  <a:pt x="1242226" y="663151"/>
                </a:lnTo>
                <a:lnTo>
                  <a:pt x="1266808" y="701039"/>
                </a:lnTo>
                <a:lnTo>
                  <a:pt x="1290263" y="739704"/>
                </a:lnTo>
                <a:lnTo>
                  <a:pt x="1312570" y="779124"/>
                </a:lnTo>
                <a:lnTo>
                  <a:pt x="1333704" y="819274"/>
                </a:lnTo>
                <a:lnTo>
                  <a:pt x="1353643" y="860133"/>
                </a:lnTo>
                <a:lnTo>
                  <a:pt x="1372363" y="901677"/>
                </a:lnTo>
                <a:lnTo>
                  <a:pt x="1389842" y="943882"/>
                </a:lnTo>
                <a:lnTo>
                  <a:pt x="1406055" y="986726"/>
                </a:lnTo>
                <a:lnTo>
                  <a:pt x="1420981" y="1030185"/>
                </a:lnTo>
                <a:lnTo>
                  <a:pt x="1434595" y="1074236"/>
                </a:lnTo>
                <a:lnTo>
                  <a:pt x="1446874" y="1118857"/>
                </a:lnTo>
                <a:lnTo>
                  <a:pt x="1457796" y="1164023"/>
                </a:lnTo>
                <a:lnTo>
                  <a:pt x="1467337" y="1209711"/>
                </a:lnTo>
                <a:lnTo>
                  <a:pt x="1475473" y="1255899"/>
                </a:lnTo>
                <a:lnTo>
                  <a:pt x="1482182" y="1302564"/>
                </a:lnTo>
                <a:lnTo>
                  <a:pt x="1487441" y="1349681"/>
                </a:lnTo>
                <a:lnTo>
                  <a:pt x="1491226" y="1397228"/>
                </a:lnTo>
                <a:lnTo>
                  <a:pt x="1493514" y="1445182"/>
                </a:lnTo>
                <a:lnTo>
                  <a:pt x="1494281" y="1493519"/>
                </a:lnTo>
                <a:lnTo>
                  <a:pt x="1493406" y="1544671"/>
                </a:lnTo>
                <a:lnTo>
                  <a:pt x="1490789" y="1595611"/>
                </a:lnTo>
                <a:lnTo>
                  <a:pt x="1486447" y="1646298"/>
                </a:lnTo>
                <a:lnTo>
                  <a:pt x="1480396" y="1696691"/>
                </a:lnTo>
                <a:lnTo>
                  <a:pt x="1472651" y="1746750"/>
                </a:lnTo>
                <a:lnTo>
                  <a:pt x="1463230" y="1796434"/>
                </a:lnTo>
                <a:lnTo>
                  <a:pt x="1452147" y="1845703"/>
                </a:lnTo>
                <a:lnTo>
                  <a:pt x="1439419" y="1894515"/>
                </a:lnTo>
                <a:lnTo>
                  <a:pt x="1425062" y="1942831"/>
                </a:lnTo>
                <a:lnTo>
                  <a:pt x="1409091" y="1990610"/>
                </a:lnTo>
                <a:lnTo>
                  <a:pt x="1391523" y="2037810"/>
                </a:lnTo>
                <a:lnTo>
                  <a:pt x="1372373" y="2084391"/>
                </a:lnTo>
                <a:lnTo>
                  <a:pt x="1351658" y="2130313"/>
                </a:lnTo>
                <a:lnTo>
                  <a:pt x="1329393" y="2175535"/>
                </a:lnTo>
                <a:lnTo>
                  <a:pt x="1305595" y="2220017"/>
                </a:lnTo>
                <a:lnTo>
                  <a:pt x="1280279" y="2263717"/>
                </a:lnTo>
                <a:lnTo>
                  <a:pt x="1253461" y="2306595"/>
                </a:lnTo>
                <a:lnTo>
                  <a:pt x="1225158" y="2348611"/>
                </a:lnTo>
                <a:lnTo>
                  <a:pt x="1195385" y="2389723"/>
                </a:lnTo>
                <a:lnTo>
                  <a:pt x="1164158" y="2429891"/>
                </a:lnTo>
                <a:lnTo>
                  <a:pt x="1131493" y="2469075"/>
                </a:lnTo>
                <a:lnTo>
                  <a:pt x="1097406" y="2507233"/>
                </a:lnTo>
              </a:path>
            </a:pathLst>
          </a:custGeom>
          <a:ln w="127000">
            <a:solidFill>
              <a:srgbClr val="B71373"/>
            </a:solidFill>
            <a:prstDash val="dash"/>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41274" rIns="0" bIns="0" rtlCol="0">
            <a:spAutoFit/>
          </a:bodyPr>
          <a:lstStyle/>
          <a:p>
            <a:pPr marL="5455920">
              <a:lnSpc>
                <a:spcPct val="100000"/>
              </a:lnSpc>
              <a:spcBef>
                <a:spcPts val="105"/>
              </a:spcBef>
            </a:pPr>
            <a:r>
              <a:rPr sz="4400" dirty="0"/>
              <a:t>Pitajte</a:t>
            </a:r>
            <a:r>
              <a:rPr sz="4400" spc="-65" dirty="0"/>
              <a:t> </a:t>
            </a:r>
            <a:r>
              <a:rPr sz="4400" spc="-25" dirty="0"/>
              <a:t>se?</a:t>
            </a:r>
            <a:endParaRPr sz="4400"/>
          </a:p>
        </p:txBody>
      </p:sp>
      <p:sp>
        <p:nvSpPr>
          <p:cNvPr id="5" name="object 5"/>
          <p:cNvSpPr txBox="1"/>
          <p:nvPr/>
        </p:nvSpPr>
        <p:spPr>
          <a:xfrm>
            <a:off x="5906515" y="1819783"/>
            <a:ext cx="5553075" cy="4168775"/>
          </a:xfrm>
          <a:prstGeom prst="rect">
            <a:avLst/>
          </a:prstGeom>
        </p:spPr>
        <p:txBody>
          <a:bodyPr vert="horz" wrap="square" lIns="0" tIns="61594" rIns="0" bIns="0" rtlCol="0">
            <a:spAutoFit/>
          </a:bodyPr>
          <a:lstStyle/>
          <a:p>
            <a:pPr marL="266700" indent="-254000">
              <a:lnSpc>
                <a:spcPct val="100000"/>
              </a:lnSpc>
              <a:spcBef>
                <a:spcPts val="484"/>
              </a:spcBef>
              <a:buAutoNum type="arabicPeriod"/>
              <a:tabLst>
                <a:tab pos="266700" algn="l"/>
              </a:tabLst>
            </a:pPr>
            <a:r>
              <a:rPr sz="1800" b="1" dirty="0">
                <a:latin typeface="Arial"/>
                <a:cs typeface="Arial"/>
              </a:rPr>
              <a:t>Je</a:t>
            </a:r>
            <a:r>
              <a:rPr sz="1800" b="1" spc="-25" dirty="0">
                <a:latin typeface="Arial"/>
                <a:cs typeface="Arial"/>
              </a:rPr>
              <a:t> </a:t>
            </a:r>
            <a:r>
              <a:rPr sz="1800" b="1" dirty="0">
                <a:latin typeface="Arial"/>
                <a:cs typeface="Arial"/>
              </a:rPr>
              <a:t>li</a:t>
            </a:r>
            <a:r>
              <a:rPr sz="1800" b="1" spc="-20" dirty="0">
                <a:latin typeface="Arial"/>
                <a:cs typeface="Arial"/>
              </a:rPr>
              <a:t> </a:t>
            </a:r>
            <a:r>
              <a:rPr sz="1800" b="1" dirty="0">
                <a:latin typeface="Arial"/>
                <a:cs typeface="Arial"/>
              </a:rPr>
              <a:t>cilj</a:t>
            </a:r>
            <a:r>
              <a:rPr sz="1800" b="1" spc="-15" dirty="0">
                <a:latin typeface="Arial"/>
                <a:cs typeface="Arial"/>
              </a:rPr>
              <a:t> </a:t>
            </a:r>
            <a:r>
              <a:rPr sz="1800" b="1" dirty="0">
                <a:latin typeface="Arial"/>
                <a:cs typeface="Arial"/>
              </a:rPr>
              <a:t>dostižan,</a:t>
            </a:r>
            <a:r>
              <a:rPr sz="1800" b="1" spc="-20" dirty="0">
                <a:latin typeface="Arial"/>
                <a:cs typeface="Arial"/>
              </a:rPr>
              <a:t> </a:t>
            </a:r>
            <a:r>
              <a:rPr sz="1800" b="1" spc="-10" dirty="0">
                <a:latin typeface="Arial"/>
                <a:cs typeface="Arial"/>
              </a:rPr>
              <a:t>ostvariv?</a:t>
            </a:r>
            <a:endParaRPr sz="1800">
              <a:latin typeface="Arial"/>
              <a:cs typeface="Arial"/>
            </a:endParaRPr>
          </a:p>
          <a:p>
            <a:pPr marL="12700" marR="504825">
              <a:lnSpc>
                <a:spcPts val="1939"/>
              </a:lnSpc>
              <a:spcBef>
                <a:spcPts val="630"/>
              </a:spcBef>
            </a:pPr>
            <a:r>
              <a:rPr sz="1800" dirty="0">
                <a:latin typeface="Arial"/>
                <a:cs typeface="Arial"/>
              </a:rPr>
              <a:t>Mogu</a:t>
            </a:r>
            <a:r>
              <a:rPr sz="1800" spc="-10" dirty="0">
                <a:latin typeface="Arial"/>
                <a:cs typeface="Arial"/>
              </a:rPr>
              <a:t> </a:t>
            </a:r>
            <a:r>
              <a:rPr sz="1800" dirty="0">
                <a:latin typeface="Arial"/>
                <a:cs typeface="Arial"/>
              </a:rPr>
              <a:t>li</a:t>
            </a:r>
            <a:r>
              <a:rPr sz="1800" spc="-15" dirty="0">
                <a:latin typeface="Arial"/>
                <a:cs typeface="Arial"/>
              </a:rPr>
              <a:t> </a:t>
            </a:r>
            <a:r>
              <a:rPr sz="1800" dirty="0">
                <a:latin typeface="Arial"/>
                <a:cs typeface="Arial"/>
              </a:rPr>
              <a:t>ostvariti</a:t>
            </a:r>
            <a:r>
              <a:rPr sz="1800" spc="-25" dirty="0">
                <a:latin typeface="Arial"/>
                <a:cs typeface="Arial"/>
              </a:rPr>
              <a:t> </a:t>
            </a:r>
            <a:r>
              <a:rPr sz="1800" dirty="0">
                <a:latin typeface="Arial"/>
                <a:cs typeface="Arial"/>
              </a:rPr>
              <a:t>svoj</a:t>
            </a:r>
            <a:r>
              <a:rPr sz="1800" spc="-10" dirty="0">
                <a:latin typeface="Arial"/>
                <a:cs typeface="Arial"/>
              </a:rPr>
              <a:t> </a:t>
            </a:r>
            <a:r>
              <a:rPr sz="1800" dirty="0">
                <a:latin typeface="Arial"/>
                <a:cs typeface="Arial"/>
              </a:rPr>
              <a:t>cilj</a:t>
            </a:r>
            <a:r>
              <a:rPr sz="1800" spc="-15" dirty="0">
                <a:latin typeface="Arial"/>
                <a:cs typeface="Arial"/>
              </a:rPr>
              <a:t> </a:t>
            </a:r>
            <a:r>
              <a:rPr sz="1800" dirty="0">
                <a:latin typeface="Arial"/>
                <a:cs typeface="Arial"/>
              </a:rPr>
              <a:t>u</a:t>
            </a:r>
            <a:r>
              <a:rPr sz="1800" spc="-20" dirty="0">
                <a:latin typeface="Arial"/>
                <a:cs typeface="Arial"/>
              </a:rPr>
              <a:t> </a:t>
            </a:r>
            <a:r>
              <a:rPr sz="1800" dirty="0">
                <a:latin typeface="Arial"/>
                <a:cs typeface="Arial"/>
              </a:rPr>
              <a:t>roku</a:t>
            </a:r>
            <a:r>
              <a:rPr sz="1800" spc="-10" dirty="0">
                <a:latin typeface="Arial"/>
                <a:cs typeface="Arial"/>
              </a:rPr>
              <a:t> </a:t>
            </a:r>
            <a:r>
              <a:rPr sz="1800" dirty="0">
                <a:latin typeface="Arial"/>
                <a:cs typeface="Arial"/>
              </a:rPr>
              <a:t>koji</a:t>
            </a:r>
            <a:r>
              <a:rPr sz="1800" spc="-25" dirty="0">
                <a:latin typeface="Arial"/>
                <a:cs typeface="Arial"/>
              </a:rPr>
              <a:t> </a:t>
            </a:r>
            <a:r>
              <a:rPr sz="1800" dirty="0">
                <a:latin typeface="Arial"/>
                <a:cs typeface="Arial"/>
              </a:rPr>
              <a:t>sam</a:t>
            </a:r>
            <a:r>
              <a:rPr sz="1800" spc="-20" dirty="0">
                <a:latin typeface="Arial"/>
                <a:cs typeface="Arial"/>
              </a:rPr>
              <a:t> </a:t>
            </a:r>
            <a:r>
              <a:rPr sz="1800" spc="-10" dirty="0">
                <a:latin typeface="Arial"/>
                <a:cs typeface="Arial"/>
              </a:rPr>
              <a:t>postavio? </a:t>
            </a:r>
            <a:r>
              <a:rPr sz="1800" dirty="0">
                <a:latin typeface="Arial"/>
                <a:cs typeface="Arial"/>
              </a:rPr>
              <a:t>Ovisi</a:t>
            </a:r>
            <a:r>
              <a:rPr sz="1800" spc="-20"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postizanje</a:t>
            </a:r>
            <a:r>
              <a:rPr sz="1800" spc="-10" dirty="0">
                <a:latin typeface="Arial"/>
                <a:cs typeface="Arial"/>
              </a:rPr>
              <a:t> </a:t>
            </a:r>
            <a:r>
              <a:rPr sz="1800" dirty="0">
                <a:latin typeface="Arial"/>
                <a:cs typeface="Arial"/>
              </a:rPr>
              <a:t>tog</a:t>
            </a:r>
            <a:r>
              <a:rPr sz="1800" spc="-25" dirty="0">
                <a:latin typeface="Arial"/>
                <a:cs typeface="Arial"/>
              </a:rPr>
              <a:t> </a:t>
            </a:r>
            <a:r>
              <a:rPr sz="1800" dirty="0">
                <a:latin typeface="Arial"/>
                <a:cs typeface="Arial"/>
              </a:rPr>
              <a:t>cilja</a:t>
            </a:r>
            <a:r>
              <a:rPr sz="1800" spc="-10" dirty="0">
                <a:latin typeface="Arial"/>
                <a:cs typeface="Arial"/>
              </a:rPr>
              <a:t> </a:t>
            </a:r>
            <a:r>
              <a:rPr sz="1800" dirty="0">
                <a:latin typeface="Arial"/>
                <a:cs typeface="Arial"/>
              </a:rPr>
              <a:t>samo</a:t>
            </a:r>
            <a:r>
              <a:rPr sz="1800" spc="-25" dirty="0">
                <a:latin typeface="Arial"/>
                <a:cs typeface="Arial"/>
              </a:rPr>
              <a:t> </a:t>
            </a:r>
            <a:r>
              <a:rPr sz="1800" dirty="0">
                <a:latin typeface="Arial"/>
                <a:cs typeface="Arial"/>
              </a:rPr>
              <a:t>o</a:t>
            </a:r>
            <a:r>
              <a:rPr sz="1800" spc="-25" dirty="0">
                <a:latin typeface="Arial"/>
                <a:cs typeface="Arial"/>
              </a:rPr>
              <a:t> </a:t>
            </a:r>
            <a:r>
              <a:rPr sz="1800" dirty="0">
                <a:latin typeface="Arial"/>
                <a:cs typeface="Arial"/>
              </a:rPr>
              <a:t>meni,</a:t>
            </a:r>
            <a:r>
              <a:rPr sz="1800" spc="-5" dirty="0">
                <a:latin typeface="Arial"/>
                <a:cs typeface="Arial"/>
              </a:rPr>
              <a:t> </a:t>
            </a:r>
            <a:r>
              <a:rPr sz="1800" dirty="0">
                <a:latin typeface="Arial"/>
                <a:cs typeface="Arial"/>
              </a:rPr>
              <a:t>a</a:t>
            </a:r>
            <a:r>
              <a:rPr sz="1800" spc="-20" dirty="0">
                <a:latin typeface="Arial"/>
                <a:cs typeface="Arial"/>
              </a:rPr>
              <a:t> </a:t>
            </a:r>
            <a:r>
              <a:rPr sz="1800" dirty="0">
                <a:latin typeface="Arial"/>
                <a:cs typeface="Arial"/>
              </a:rPr>
              <a:t>ne</a:t>
            </a:r>
            <a:r>
              <a:rPr sz="1800" spc="-15" dirty="0">
                <a:latin typeface="Arial"/>
                <a:cs typeface="Arial"/>
              </a:rPr>
              <a:t> </a:t>
            </a:r>
            <a:r>
              <a:rPr sz="1800" spc="-50" dirty="0">
                <a:latin typeface="Arial"/>
                <a:cs typeface="Arial"/>
              </a:rPr>
              <a:t>o </a:t>
            </a:r>
            <a:r>
              <a:rPr sz="1800" dirty="0">
                <a:latin typeface="Arial"/>
                <a:cs typeface="Arial"/>
              </a:rPr>
              <a:t>uvjetima</a:t>
            </a:r>
            <a:r>
              <a:rPr sz="1800" spc="-25" dirty="0">
                <a:latin typeface="Arial"/>
                <a:cs typeface="Arial"/>
              </a:rPr>
              <a:t> </a:t>
            </a:r>
            <a:r>
              <a:rPr sz="1800" dirty="0">
                <a:latin typeface="Arial"/>
                <a:cs typeface="Arial"/>
              </a:rPr>
              <a:t>izvan</a:t>
            </a:r>
            <a:r>
              <a:rPr sz="1800" spc="-20" dirty="0">
                <a:latin typeface="Arial"/>
                <a:cs typeface="Arial"/>
              </a:rPr>
              <a:t> mene?</a:t>
            </a:r>
            <a:endParaRPr sz="1800">
              <a:latin typeface="Arial"/>
              <a:cs typeface="Arial"/>
            </a:endParaRPr>
          </a:p>
          <a:p>
            <a:pPr>
              <a:lnSpc>
                <a:spcPct val="100000"/>
              </a:lnSpc>
              <a:spcBef>
                <a:spcPts val="840"/>
              </a:spcBef>
            </a:pPr>
            <a:endParaRPr sz="1800">
              <a:latin typeface="Arial"/>
              <a:cs typeface="Arial"/>
            </a:endParaRPr>
          </a:p>
          <a:p>
            <a:pPr marL="266700" indent="-254000">
              <a:lnSpc>
                <a:spcPts val="2050"/>
              </a:lnSpc>
              <a:buAutoNum type="arabicPeriod" startAt="2"/>
              <a:tabLst>
                <a:tab pos="266700" algn="l"/>
              </a:tabLst>
            </a:pPr>
            <a:r>
              <a:rPr sz="1800" b="1" dirty="0">
                <a:latin typeface="Arial"/>
                <a:cs typeface="Arial"/>
              </a:rPr>
              <a:t>Vjerujem</a:t>
            </a:r>
            <a:r>
              <a:rPr sz="1800" b="1" spc="-35" dirty="0">
                <a:latin typeface="Arial"/>
                <a:cs typeface="Arial"/>
              </a:rPr>
              <a:t> </a:t>
            </a:r>
            <a:r>
              <a:rPr sz="1800" b="1" dirty="0">
                <a:latin typeface="Arial"/>
                <a:cs typeface="Arial"/>
              </a:rPr>
              <a:t>li</a:t>
            </a:r>
            <a:r>
              <a:rPr sz="1800" b="1" spc="-35" dirty="0">
                <a:latin typeface="Arial"/>
                <a:cs typeface="Arial"/>
              </a:rPr>
              <a:t> </a:t>
            </a:r>
            <a:r>
              <a:rPr sz="1800" b="1" dirty="0">
                <a:latin typeface="Arial"/>
                <a:cs typeface="Arial"/>
              </a:rPr>
              <a:t>da</a:t>
            </a:r>
            <a:r>
              <a:rPr sz="1800" b="1" spc="-40" dirty="0">
                <a:latin typeface="Arial"/>
                <a:cs typeface="Arial"/>
              </a:rPr>
              <a:t> </a:t>
            </a:r>
            <a:r>
              <a:rPr sz="1800" b="1" dirty="0">
                <a:latin typeface="Arial"/>
                <a:cs typeface="Arial"/>
              </a:rPr>
              <a:t>mogu</a:t>
            </a:r>
            <a:r>
              <a:rPr sz="1800" b="1" spc="-30" dirty="0">
                <a:latin typeface="Arial"/>
                <a:cs typeface="Arial"/>
              </a:rPr>
              <a:t> </a:t>
            </a:r>
            <a:r>
              <a:rPr sz="1800" b="1" dirty="0">
                <a:latin typeface="Arial"/>
                <a:cs typeface="Arial"/>
              </a:rPr>
              <a:t>postići</a:t>
            </a:r>
            <a:r>
              <a:rPr sz="1800" b="1" spc="-30" dirty="0">
                <a:latin typeface="Arial"/>
                <a:cs typeface="Arial"/>
              </a:rPr>
              <a:t> </a:t>
            </a:r>
            <a:r>
              <a:rPr sz="1800" b="1" dirty="0">
                <a:latin typeface="Arial"/>
                <a:cs typeface="Arial"/>
              </a:rPr>
              <a:t>ovaj </a:t>
            </a:r>
            <a:r>
              <a:rPr sz="1800" b="1" spc="-10" dirty="0">
                <a:latin typeface="Arial"/>
                <a:cs typeface="Arial"/>
              </a:rPr>
              <a:t>cilj?</a:t>
            </a:r>
            <a:endParaRPr sz="1800">
              <a:latin typeface="Arial"/>
              <a:cs typeface="Arial"/>
            </a:endParaRPr>
          </a:p>
          <a:p>
            <a:pPr marL="12700">
              <a:lnSpc>
                <a:spcPts val="2050"/>
              </a:lnSpc>
            </a:pPr>
            <a:r>
              <a:rPr sz="1800" dirty="0">
                <a:latin typeface="Arial"/>
                <a:cs typeface="Arial"/>
              </a:rPr>
              <a:t>Imam</a:t>
            </a:r>
            <a:r>
              <a:rPr sz="1800" spc="-25" dirty="0">
                <a:latin typeface="Arial"/>
                <a:cs typeface="Arial"/>
              </a:rPr>
              <a:t> </a:t>
            </a:r>
            <a:r>
              <a:rPr sz="1800" dirty="0">
                <a:latin typeface="Arial"/>
                <a:cs typeface="Arial"/>
              </a:rPr>
              <a:t>li</a:t>
            </a:r>
            <a:r>
              <a:rPr sz="1800" spc="-30" dirty="0">
                <a:latin typeface="Arial"/>
                <a:cs typeface="Arial"/>
              </a:rPr>
              <a:t> </a:t>
            </a:r>
            <a:r>
              <a:rPr sz="1800" dirty="0">
                <a:latin typeface="Arial"/>
                <a:cs typeface="Arial"/>
              </a:rPr>
              <a:t>vještine</a:t>
            </a:r>
            <a:r>
              <a:rPr sz="1800" spc="-20" dirty="0">
                <a:latin typeface="Arial"/>
                <a:cs typeface="Arial"/>
              </a:rPr>
              <a:t> </a:t>
            </a:r>
            <a:r>
              <a:rPr sz="1800" dirty="0">
                <a:latin typeface="Arial"/>
                <a:cs typeface="Arial"/>
              </a:rPr>
              <a:t>i</a:t>
            </a:r>
            <a:r>
              <a:rPr sz="1800" spc="-25" dirty="0">
                <a:latin typeface="Arial"/>
                <a:cs typeface="Arial"/>
              </a:rPr>
              <a:t> </a:t>
            </a:r>
            <a:r>
              <a:rPr sz="1800" dirty="0">
                <a:latin typeface="Arial"/>
                <a:cs typeface="Arial"/>
              </a:rPr>
              <a:t>sposobnosti potrebne</a:t>
            </a:r>
            <a:r>
              <a:rPr sz="1800" spc="-20" dirty="0">
                <a:latin typeface="Arial"/>
                <a:cs typeface="Arial"/>
              </a:rPr>
              <a:t> </a:t>
            </a:r>
            <a:r>
              <a:rPr sz="1800" dirty="0">
                <a:latin typeface="Arial"/>
                <a:cs typeface="Arial"/>
              </a:rPr>
              <a:t>za</a:t>
            </a:r>
            <a:r>
              <a:rPr sz="1800" spc="-20" dirty="0">
                <a:latin typeface="Arial"/>
                <a:cs typeface="Arial"/>
              </a:rPr>
              <a:t> </a:t>
            </a:r>
            <a:r>
              <a:rPr sz="1800" dirty="0">
                <a:latin typeface="Arial"/>
                <a:cs typeface="Arial"/>
              </a:rPr>
              <a:t>ovaj</a:t>
            </a:r>
            <a:r>
              <a:rPr sz="1800" spc="-15" dirty="0">
                <a:latin typeface="Arial"/>
                <a:cs typeface="Arial"/>
              </a:rPr>
              <a:t> </a:t>
            </a:r>
            <a:r>
              <a:rPr sz="1800" spc="-10" dirty="0">
                <a:latin typeface="Arial"/>
                <a:cs typeface="Arial"/>
              </a:rPr>
              <a:t>cilj?</a:t>
            </a:r>
            <a:endParaRPr sz="1800">
              <a:latin typeface="Arial"/>
              <a:cs typeface="Arial"/>
            </a:endParaRPr>
          </a:p>
          <a:p>
            <a:pPr>
              <a:lnSpc>
                <a:spcPct val="100000"/>
              </a:lnSpc>
              <a:spcBef>
                <a:spcPts val="855"/>
              </a:spcBef>
            </a:pPr>
            <a:endParaRPr sz="1800">
              <a:latin typeface="Arial"/>
              <a:cs typeface="Arial"/>
            </a:endParaRPr>
          </a:p>
          <a:p>
            <a:pPr marL="266700" indent="-254000">
              <a:lnSpc>
                <a:spcPts val="2050"/>
              </a:lnSpc>
              <a:spcBef>
                <a:spcPts val="5"/>
              </a:spcBef>
              <a:buAutoNum type="arabicPeriod" startAt="3"/>
              <a:tabLst>
                <a:tab pos="266700" algn="l"/>
              </a:tabLst>
            </a:pPr>
            <a:r>
              <a:rPr sz="1800" b="1" dirty="0">
                <a:latin typeface="Arial"/>
                <a:cs typeface="Arial"/>
              </a:rPr>
              <a:t>Hoću</a:t>
            </a:r>
            <a:r>
              <a:rPr sz="1800" b="1" spc="-30" dirty="0">
                <a:latin typeface="Arial"/>
                <a:cs typeface="Arial"/>
              </a:rPr>
              <a:t> </a:t>
            </a:r>
            <a:r>
              <a:rPr sz="1800" b="1" dirty="0">
                <a:latin typeface="Arial"/>
                <a:cs typeface="Arial"/>
              </a:rPr>
              <a:t>li</a:t>
            </a:r>
            <a:r>
              <a:rPr sz="1800" b="1" spc="-25" dirty="0">
                <a:latin typeface="Arial"/>
                <a:cs typeface="Arial"/>
              </a:rPr>
              <a:t> </a:t>
            </a:r>
            <a:r>
              <a:rPr sz="1800" b="1" dirty="0">
                <a:latin typeface="Arial"/>
                <a:cs typeface="Arial"/>
              </a:rPr>
              <a:t>znati</a:t>
            </a:r>
            <a:r>
              <a:rPr sz="1800" b="1" spc="-10" dirty="0">
                <a:latin typeface="Arial"/>
                <a:cs typeface="Arial"/>
              </a:rPr>
              <a:t> </a:t>
            </a:r>
            <a:r>
              <a:rPr sz="1800" b="1" dirty="0">
                <a:latin typeface="Arial"/>
                <a:cs typeface="Arial"/>
              </a:rPr>
              <a:t>kada</a:t>
            </a:r>
            <a:r>
              <a:rPr sz="1800" b="1" spc="-20" dirty="0">
                <a:latin typeface="Arial"/>
                <a:cs typeface="Arial"/>
              </a:rPr>
              <a:t> </a:t>
            </a:r>
            <a:r>
              <a:rPr sz="1800" b="1" dirty="0">
                <a:latin typeface="Arial"/>
                <a:cs typeface="Arial"/>
              </a:rPr>
              <a:t>sam</a:t>
            </a:r>
            <a:r>
              <a:rPr sz="1800" b="1" spc="-10" dirty="0">
                <a:latin typeface="Arial"/>
                <a:cs typeface="Arial"/>
              </a:rPr>
              <a:t> </a:t>
            </a:r>
            <a:r>
              <a:rPr sz="1800" b="1" dirty="0">
                <a:latin typeface="Arial"/>
                <a:cs typeface="Arial"/>
              </a:rPr>
              <a:t>postigao</a:t>
            </a:r>
            <a:r>
              <a:rPr sz="1800" b="1" spc="-30" dirty="0">
                <a:latin typeface="Arial"/>
                <a:cs typeface="Arial"/>
              </a:rPr>
              <a:t> </a:t>
            </a:r>
            <a:r>
              <a:rPr sz="1800" b="1" dirty="0">
                <a:latin typeface="Arial"/>
                <a:cs typeface="Arial"/>
              </a:rPr>
              <a:t>svoj</a:t>
            </a:r>
            <a:r>
              <a:rPr sz="1800" b="1" spc="25" dirty="0">
                <a:latin typeface="Arial"/>
                <a:cs typeface="Arial"/>
              </a:rPr>
              <a:t> </a:t>
            </a:r>
            <a:r>
              <a:rPr sz="1800" b="1" spc="-10" dirty="0">
                <a:latin typeface="Arial"/>
                <a:cs typeface="Arial"/>
              </a:rPr>
              <a:t>cilj?</a:t>
            </a:r>
            <a:endParaRPr sz="1800">
              <a:latin typeface="Arial"/>
              <a:cs typeface="Arial"/>
            </a:endParaRPr>
          </a:p>
          <a:p>
            <a:pPr marL="12700">
              <a:lnSpc>
                <a:spcPts val="2050"/>
              </a:lnSpc>
            </a:pPr>
            <a:r>
              <a:rPr sz="1800" dirty="0">
                <a:latin typeface="Arial"/>
                <a:cs typeface="Arial"/>
              </a:rPr>
              <a:t>Jesam</a:t>
            </a:r>
            <a:r>
              <a:rPr sz="1800" spc="-35"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postavio</a:t>
            </a:r>
            <a:r>
              <a:rPr sz="1800" spc="-25" dirty="0">
                <a:latin typeface="Arial"/>
                <a:cs typeface="Arial"/>
              </a:rPr>
              <a:t> </a:t>
            </a:r>
            <a:r>
              <a:rPr sz="1800" dirty="0">
                <a:latin typeface="Arial"/>
                <a:cs typeface="Arial"/>
              </a:rPr>
              <a:t>svoj</a:t>
            </a:r>
            <a:r>
              <a:rPr sz="1800" spc="-35" dirty="0">
                <a:latin typeface="Arial"/>
                <a:cs typeface="Arial"/>
              </a:rPr>
              <a:t> </a:t>
            </a:r>
            <a:r>
              <a:rPr sz="1800" dirty="0">
                <a:latin typeface="Arial"/>
                <a:cs typeface="Arial"/>
              </a:rPr>
              <a:t>cilj</a:t>
            </a:r>
            <a:r>
              <a:rPr sz="1800" spc="-25" dirty="0">
                <a:latin typeface="Arial"/>
                <a:cs typeface="Arial"/>
              </a:rPr>
              <a:t> </a:t>
            </a:r>
            <a:r>
              <a:rPr sz="1800" dirty="0">
                <a:latin typeface="Arial"/>
                <a:cs typeface="Arial"/>
              </a:rPr>
              <a:t>u</a:t>
            </a:r>
            <a:r>
              <a:rPr sz="1800" spc="-35" dirty="0">
                <a:latin typeface="Arial"/>
                <a:cs typeface="Arial"/>
              </a:rPr>
              <a:t> </a:t>
            </a:r>
            <a:r>
              <a:rPr sz="1800" dirty="0">
                <a:latin typeface="Arial"/>
                <a:cs typeface="Arial"/>
              </a:rPr>
              <a:t>određenim</a:t>
            </a:r>
            <a:r>
              <a:rPr sz="1800" spc="-5" dirty="0">
                <a:latin typeface="Arial"/>
                <a:cs typeface="Arial"/>
              </a:rPr>
              <a:t> </a:t>
            </a:r>
            <a:r>
              <a:rPr sz="1800" spc="-10" dirty="0">
                <a:latin typeface="Arial"/>
                <a:cs typeface="Arial"/>
              </a:rPr>
              <a:t>uvjetima?</a:t>
            </a:r>
            <a:endParaRPr sz="1800">
              <a:latin typeface="Arial"/>
              <a:cs typeface="Arial"/>
            </a:endParaRPr>
          </a:p>
          <a:p>
            <a:pPr>
              <a:lnSpc>
                <a:spcPct val="100000"/>
              </a:lnSpc>
              <a:spcBef>
                <a:spcPts val="1105"/>
              </a:spcBef>
            </a:pPr>
            <a:endParaRPr sz="1800">
              <a:latin typeface="Arial"/>
              <a:cs typeface="Arial"/>
            </a:endParaRPr>
          </a:p>
          <a:p>
            <a:pPr marL="12700" marR="5080" indent="254000">
              <a:lnSpc>
                <a:spcPts val="1939"/>
              </a:lnSpc>
              <a:buAutoNum type="arabicPeriod" startAt="4"/>
              <a:tabLst>
                <a:tab pos="266700" algn="l"/>
              </a:tabLst>
            </a:pPr>
            <a:r>
              <a:rPr sz="1800" b="1" dirty="0">
                <a:latin typeface="Arial"/>
                <a:cs typeface="Arial"/>
              </a:rPr>
              <a:t>Želim</a:t>
            </a:r>
            <a:r>
              <a:rPr sz="1800" b="1" spc="-25" dirty="0">
                <a:latin typeface="Arial"/>
                <a:cs typeface="Arial"/>
              </a:rPr>
              <a:t> </a:t>
            </a:r>
            <a:r>
              <a:rPr sz="1800" b="1" dirty="0">
                <a:latin typeface="Arial"/>
                <a:cs typeface="Arial"/>
              </a:rPr>
              <a:t>li</a:t>
            </a:r>
            <a:r>
              <a:rPr sz="1800" b="1" spc="-20" dirty="0">
                <a:latin typeface="Arial"/>
                <a:cs typeface="Arial"/>
              </a:rPr>
              <a:t> </a:t>
            </a:r>
            <a:r>
              <a:rPr sz="1800" b="1" dirty="0">
                <a:latin typeface="Arial"/>
                <a:cs typeface="Arial"/>
              </a:rPr>
              <a:t>učiniti</a:t>
            </a:r>
            <a:r>
              <a:rPr sz="1800" b="1" spc="-30" dirty="0">
                <a:latin typeface="Arial"/>
                <a:cs typeface="Arial"/>
              </a:rPr>
              <a:t> </a:t>
            </a:r>
            <a:r>
              <a:rPr sz="1800" b="1" dirty="0">
                <a:latin typeface="Arial"/>
                <a:cs typeface="Arial"/>
              </a:rPr>
              <a:t>ono</a:t>
            </a:r>
            <a:r>
              <a:rPr sz="1800" b="1" spc="-20" dirty="0">
                <a:latin typeface="Arial"/>
                <a:cs typeface="Arial"/>
              </a:rPr>
              <a:t> </a:t>
            </a:r>
            <a:r>
              <a:rPr sz="1800" b="1" dirty="0">
                <a:latin typeface="Arial"/>
                <a:cs typeface="Arial"/>
              </a:rPr>
              <a:t>što</a:t>
            </a:r>
            <a:r>
              <a:rPr sz="1800" b="1" spc="-15" dirty="0">
                <a:latin typeface="Arial"/>
                <a:cs typeface="Arial"/>
              </a:rPr>
              <a:t> </a:t>
            </a:r>
            <a:r>
              <a:rPr sz="1800" b="1" dirty="0">
                <a:latin typeface="Arial"/>
                <a:cs typeface="Arial"/>
              </a:rPr>
              <a:t>je</a:t>
            </a:r>
            <a:r>
              <a:rPr sz="1800" b="1" spc="-25" dirty="0">
                <a:latin typeface="Arial"/>
                <a:cs typeface="Arial"/>
              </a:rPr>
              <a:t> </a:t>
            </a:r>
            <a:r>
              <a:rPr sz="1800" b="1" dirty="0">
                <a:latin typeface="Arial"/>
                <a:cs typeface="Arial"/>
              </a:rPr>
              <a:t>potrebno</a:t>
            </a:r>
            <a:r>
              <a:rPr sz="1800" b="1" spc="-10" dirty="0">
                <a:latin typeface="Arial"/>
                <a:cs typeface="Arial"/>
              </a:rPr>
              <a:t> </a:t>
            </a:r>
            <a:r>
              <a:rPr sz="1800" b="1" dirty="0">
                <a:latin typeface="Arial"/>
                <a:cs typeface="Arial"/>
              </a:rPr>
              <a:t>da</a:t>
            </a:r>
            <a:r>
              <a:rPr sz="1800" b="1" spc="-15" dirty="0">
                <a:latin typeface="Arial"/>
                <a:cs typeface="Arial"/>
              </a:rPr>
              <a:t> </a:t>
            </a:r>
            <a:r>
              <a:rPr sz="1800" b="1" spc="-10" dirty="0">
                <a:latin typeface="Arial"/>
                <a:cs typeface="Arial"/>
              </a:rPr>
              <a:t>postignem </a:t>
            </a:r>
            <a:r>
              <a:rPr sz="1800" b="1" dirty="0">
                <a:latin typeface="Arial"/>
                <a:cs typeface="Arial"/>
              </a:rPr>
              <a:t>svoj</a:t>
            </a:r>
            <a:r>
              <a:rPr sz="1800" b="1" spc="-30" dirty="0">
                <a:latin typeface="Arial"/>
                <a:cs typeface="Arial"/>
              </a:rPr>
              <a:t> </a:t>
            </a:r>
            <a:r>
              <a:rPr sz="1800" b="1" spc="-10" dirty="0">
                <a:latin typeface="Arial"/>
                <a:cs typeface="Arial"/>
              </a:rPr>
              <a:t>cilj?</a:t>
            </a:r>
            <a:endParaRPr sz="1800">
              <a:latin typeface="Arial"/>
              <a:cs typeface="Arial"/>
            </a:endParaRPr>
          </a:p>
          <a:p>
            <a:pPr marL="12700">
              <a:lnSpc>
                <a:spcPct val="100000"/>
              </a:lnSpc>
              <a:spcBef>
                <a:spcPts val="360"/>
              </a:spcBef>
            </a:pPr>
            <a:r>
              <a:rPr sz="1800" dirty="0">
                <a:latin typeface="Arial"/>
                <a:cs typeface="Arial"/>
              </a:rPr>
              <a:t>Je</a:t>
            </a:r>
            <a:r>
              <a:rPr sz="1800" spc="-25" dirty="0">
                <a:latin typeface="Arial"/>
                <a:cs typeface="Arial"/>
              </a:rPr>
              <a:t> </a:t>
            </a:r>
            <a:r>
              <a:rPr sz="1800" dirty="0">
                <a:latin typeface="Arial"/>
                <a:cs typeface="Arial"/>
              </a:rPr>
              <a:t>li</a:t>
            </a:r>
            <a:r>
              <a:rPr sz="1800" spc="-25" dirty="0">
                <a:latin typeface="Arial"/>
                <a:cs typeface="Arial"/>
              </a:rPr>
              <a:t> </a:t>
            </a:r>
            <a:r>
              <a:rPr sz="1800" dirty="0">
                <a:latin typeface="Arial"/>
                <a:cs typeface="Arial"/>
              </a:rPr>
              <a:t>ovo</a:t>
            </a:r>
            <a:r>
              <a:rPr sz="1800" spc="-15" dirty="0">
                <a:latin typeface="Arial"/>
                <a:cs typeface="Arial"/>
              </a:rPr>
              <a:t> </a:t>
            </a:r>
            <a:r>
              <a:rPr sz="1800" dirty="0">
                <a:latin typeface="Arial"/>
                <a:cs typeface="Arial"/>
              </a:rPr>
              <a:t>cilj</a:t>
            </a:r>
            <a:r>
              <a:rPr sz="1800" spc="-20" dirty="0">
                <a:latin typeface="Arial"/>
                <a:cs typeface="Arial"/>
              </a:rPr>
              <a:t> </a:t>
            </a:r>
            <a:r>
              <a:rPr sz="1800" dirty="0">
                <a:latin typeface="Arial"/>
                <a:cs typeface="Arial"/>
              </a:rPr>
              <a:t>onaj</a:t>
            </a:r>
            <a:r>
              <a:rPr sz="1800" spc="-10" dirty="0">
                <a:latin typeface="Arial"/>
                <a:cs typeface="Arial"/>
              </a:rPr>
              <a:t> </a:t>
            </a:r>
            <a:r>
              <a:rPr sz="1800" dirty="0">
                <a:latin typeface="Arial"/>
                <a:cs typeface="Arial"/>
              </a:rPr>
              <a:t>koji</a:t>
            </a:r>
            <a:r>
              <a:rPr sz="1800" spc="-10" dirty="0">
                <a:latin typeface="Arial"/>
                <a:cs typeface="Arial"/>
              </a:rPr>
              <a:t> </a:t>
            </a:r>
            <a:r>
              <a:rPr sz="1800" dirty="0">
                <a:latin typeface="Arial"/>
                <a:cs typeface="Arial"/>
              </a:rPr>
              <a:t>mene</a:t>
            </a:r>
            <a:r>
              <a:rPr sz="1800" spc="-10" dirty="0">
                <a:latin typeface="Arial"/>
                <a:cs typeface="Arial"/>
              </a:rPr>
              <a:t> zanima?</a:t>
            </a:r>
            <a:endParaRPr sz="18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97916" rIns="0" bIns="0" rtlCol="0">
            <a:spAutoFit/>
          </a:bodyPr>
          <a:lstStyle/>
          <a:p>
            <a:pPr marL="466725">
              <a:lnSpc>
                <a:spcPct val="100000"/>
              </a:lnSpc>
              <a:spcBef>
                <a:spcPts val="105"/>
              </a:spcBef>
            </a:pPr>
            <a:r>
              <a:rPr sz="4400" dirty="0"/>
              <a:t>Pitajte</a:t>
            </a:r>
            <a:r>
              <a:rPr sz="4400" spc="-80" dirty="0"/>
              <a:t> </a:t>
            </a:r>
            <a:r>
              <a:rPr sz="4400" spc="-25" dirty="0"/>
              <a:t>se?</a:t>
            </a:r>
            <a:endParaRPr sz="440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8529"/>
          </a:solidFill>
        </p:spPr>
        <p:txBody>
          <a:bodyPr wrap="square" lIns="0" tIns="0" rIns="0" bIns="0" rtlCol="0"/>
          <a:lstStyle/>
          <a:p>
            <a:endParaRPr/>
          </a:p>
        </p:txBody>
      </p:sp>
      <p:sp>
        <p:nvSpPr>
          <p:cNvPr id="4" name="object 4"/>
          <p:cNvSpPr txBox="1"/>
          <p:nvPr/>
        </p:nvSpPr>
        <p:spPr>
          <a:xfrm>
            <a:off x="916939" y="1825497"/>
            <a:ext cx="5243830" cy="3815079"/>
          </a:xfrm>
          <a:prstGeom prst="rect">
            <a:avLst/>
          </a:prstGeom>
        </p:spPr>
        <p:txBody>
          <a:bodyPr vert="horz" wrap="square" lIns="0" tIns="12700" rIns="0" bIns="0" rtlCol="0">
            <a:spAutoFit/>
          </a:bodyPr>
          <a:lstStyle/>
          <a:p>
            <a:pPr marL="266700" indent="-254000" algn="just">
              <a:lnSpc>
                <a:spcPts val="2050"/>
              </a:lnSpc>
              <a:spcBef>
                <a:spcPts val="100"/>
              </a:spcBef>
              <a:buAutoNum type="arabicPeriod" startAt="5"/>
              <a:tabLst>
                <a:tab pos="266700" algn="l"/>
              </a:tabLst>
            </a:pPr>
            <a:r>
              <a:rPr sz="1800" b="1" dirty="0">
                <a:latin typeface="Arial"/>
                <a:cs typeface="Arial"/>
              </a:rPr>
              <a:t>Ima</a:t>
            </a:r>
            <a:r>
              <a:rPr sz="1800" b="1" spc="-10" dirty="0">
                <a:latin typeface="Arial"/>
                <a:cs typeface="Arial"/>
              </a:rPr>
              <a:t> </a:t>
            </a:r>
            <a:r>
              <a:rPr sz="1800" b="1" dirty="0">
                <a:latin typeface="Arial"/>
                <a:cs typeface="Arial"/>
              </a:rPr>
              <a:t>li cilj</a:t>
            </a:r>
            <a:r>
              <a:rPr sz="1800" b="1" spc="-5" dirty="0">
                <a:latin typeface="Arial"/>
                <a:cs typeface="Arial"/>
              </a:rPr>
              <a:t> </a:t>
            </a:r>
            <a:r>
              <a:rPr sz="1800" b="1" spc="-10" dirty="0">
                <a:latin typeface="Arial"/>
                <a:cs typeface="Arial"/>
              </a:rPr>
              <a:t>alternativu?</a:t>
            </a:r>
            <a:endParaRPr sz="1800">
              <a:latin typeface="Arial"/>
              <a:cs typeface="Arial"/>
            </a:endParaRPr>
          </a:p>
          <a:p>
            <a:pPr marL="12700" marR="5080" algn="just">
              <a:lnSpc>
                <a:spcPts val="1939"/>
              </a:lnSpc>
              <a:spcBef>
                <a:spcPts val="140"/>
              </a:spcBef>
            </a:pPr>
            <a:r>
              <a:rPr sz="1800" dirty="0">
                <a:latin typeface="Arial"/>
                <a:cs typeface="Arial"/>
              </a:rPr>
              <a:t>Jesam</a:t>
            </a:r>
            <a:r>
              <a:rPr sz="1800" spc="-25"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donio</a:t>
            </a:r>
            <a:r>
              <a:rPr sz="1800" spc="-20" dirty="0">
                <a:latin typeface="Arial"/>
                <a:cs typeface="Arial"/>
              </a:rPr>
              <a:t> </a:t>
            </a:r>
            <a:r>
              <a:rPr sz="1800" dirty="0">
                <a:latin typeface="Arial"/>
                <a:cs typeface="Arial"/>
              </a:rPr>
              <a:t>čvrstu</a:t>
            </a:r>
            <a:r>
              <a:rPr sz="1800" spc="-25" dirty="0">
                <a:latin typeface="Arial"/>
                <a:cs typeface="Arial"/>
              </a:rPr>
              <a:t> </a:t>
            </a:r>
            <a:r>
              <a:rPr sz="1800" dirty="0">
                <a:latin typeface="Arial"/>
                <a:cs typeface="Arial"/>
              </a:rPr>
              <a:t>odluku?</a:t>
            </a:r>
            <a:r>
              <a:rPr sz="1800" spc="-20" dirty="0">
                <a:latin typeface="Arial"/>
                <a:cs typeface="Arial"/>
              </a:rPr>
              <a:t> </a:t>
            </a:r>
            <a:r>
              <a:rPr sz="1800" dirty="0">
                <a:latin typeface="Arial"/>
                <a:cs typeface="Arial"/>
              </a:rPr>
              <a:t>Jesam</a:t>
            </a:r>
            <a:r>
              <a:rPr sz="1800" spc="-15" dirty="0">
                <a:latin typeface="Arial"/>
                <a:cs typeface="Arial"/>
              </a:rPr>
              <a:t> </a:t>
            </a:r>
            <a:r>
              <a:rPr sz="1800" dirty="0">
                <a:latin typeface="Arial"/>
                <a:cs typeface="Arial"/>
              </a:rPr>
              <a:t>li</a:t>
            </a:r>
            <a:r>
              <a:rPr sz="1800" spc="-30" dirty="0">
                <a:latin typeface="Arial"/>
                <a:cs typeface="Arial"/>
              </a:rPr>
              <a:t> </a:t>
            </a:r>
            <a:r>
              <a:rPr sz="1800" spc="-10" dirty="0">
                <a:latin typeface="Arial"/>
                <a:cs typeface="Arial"/>
              </a:rPr>
              <a:t>usredotočen </a:t>
            </a:r>
            <a:r>
              <a:rPr sz="1800" dirty="0">
                <a:latin typeface="Arial"/>
                <a:cs typeface="Arial"/>
              </a:rPr>
              <a:t>na</a:t>
            </a:r>
            <a:r>
              <a:rPr sz="1800" spc="-25" dirty="0">
                <a:latin typeface="Arial"/>
                <a:cs typeface="Arial"/>
              </a:rPr>
              <a:t> </a:t>
            </a:r>
            <a:r>
              <a:rPr sz="1800" dirty="0">
                <a:latin typeface="Arial"/>
                <a:cs typeface="Arial"/>
              </a:rPr>
              <a:t>ono</a:t>
            </a:r>
            <a:r>
              <a:rPr sz="1800" spc="-10" dirty="0">
                <a:latin typeface="Arial"/>
                <a:cs typeface="Arial"/>
              </a:rPr>
              <a:t> </a:t>
            </a:r>
            <a:r>
              <a:rPr sz="1800" dirty="0">
                <a:latin typeface="Arial"/>
                <a:cs typeface="Arial"/>
              </a:rPr>
              <a:t>što</a:t>
            </a:r>
            <a:r>
              <a:rPr sz="1800" spc="-25" dirty="0">
                <a:latin typeface="Arial"/>
                <a:cs typeface="Arial"/>
              </a:rPr>
              <a:t> </a:t>
            </a:r>
            <a:r>
              <a:rPr sz="1800" dirty="0">
                <a:latin typeface="Arial"/>
                <a:cs typeface="Arial"/>
              </a:rPr>
              <a:t>trebam</a:t>
            </a:r>
            <a:r>
              <a:rPr sz="1800" spc="-20" dirty="0">
                <a:latin typeface="Arial"/>
                <a:cs typeface="Arial"/>
              </a:rPr>
              <a:t> </a:t>
            </a:r>
            <a:r>
              <a:rPr sz="1800" dirty="0">
                <a:latin typeface="Arial"/>
                <a:cs typeface="Arial"/>
              </a:rPr>
              <a:t>raditi?</a:t>
            </a:r>
            <a:r>
              <a:rPr sz="1800" spc="-15" dirty="0">
                <a:latin typeface="Arial"/>
                <a:cs typeface="Arial"/>
              </a:rPr>
              <a:t> </a:t>
            </a:r>
            <a:r>
              <a:rPr sz="1800" dirty="0">
                <a:latin typeface="Arial"/>
                <a:cs typeface="Arial"/>
              </a:rPr>
              <a:t>Imam</a:t>
            </a:r>
            <a:r>
              <a:rPr sz="1800" spc="-25"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alternativu</a:t>
            </a:r>
            <a:r>
              <a:rPr sz="1800" spc="-15" dirty="0">
                <a:latin typeface="Arial"/>
                <a:cs typeface="Arial"/>
              </a:rPr>
              <a:t> </a:t>
            </a:r>
            <a:r>
              <a:rPr sz="1800" dirty="0">
                <a:latin typeface="Arial"/>
                <a:cs typeface="Arial"/>
              </a:rPr>
              <a:t>ako</a:t>
            </a:r>
            <a:r>
              <a:rPr sz="1800" spc="-20" dirty="0">
                <a:latin typeface="Arial"/>
                <a:cs typeface="Arial"/>
              </a:rPr>
              <a:t> </a:t>
            </a:r>
            <a:r>
              <a:rPr sz="1800" spc="-25" dirty="0">
                <a:latin typeface="Arial"/>
                <a:cs typeface="Arial"/>
              </a:rPr>
              <a:t>ne </a:t>
            </a:r>
            <a:r>
              <a:rPr sz="1800" dirty="0">
                <a:latin typeface="Arial"/>
                <a:cs typeface="Arial"/>
              </a:rPr>
              <a:t>mogu</a:t>
            </a:r>
            <a:r>
              <a:rPr sz="1800" spc="-20" dirty="0">
                <a:latin typeface="Arial"/>
                <a:cs typeface="Arial"/>
              </a:rPr>
              <a:t> </a:t>
            </a:r>
            <a:r>
              <a:rPr sz="1800" dirty="0">
                <a:latin typeface="Arial"/>
                <a:cs typeface="Arial"/>
              </a:rPr>
              <a:t>postići</a:t>
            </a:r>
            <a:r>
              <a:rPr sz="1800" spc="-35" dirty="0">
                <a:latin typeface="Arial"/>
                <a:cs typeface="Arial"/>
              </a:rPr>
              <a:t> </a:t>
            </a:r>
            <a:r>
              <a:rPr sz="1800" dirty="0">
                <a:latin typeface="Arial"/>
                <a:cs typeface="Arial"/>
              </a:rPr>
              <a:t>svoj</a:t>
            </a:r>
            <a:r>
              <a:rPr sz="1800" spc="-15" dirty="0">
                <a:latin typeface="Arial"/>
                <a:cs typeface="Arial"/>
              </a:rPr>
              <a:t> </a:t>
            </a:r>
            <a:r>
              <a:rPr sz="1800" spc="-20" dirty="0">
                <a:latin typeface="Arial"/>
                <a:cs typeface="Arial"/>
              </a:rPr>
              <a:t>cilj?</a:t>
            </a:r>
            <a:endParaRPr sz="1800">
              <a:latin typeface="Arial"/>
              <a:cs typeface="Arial"/>
            </a:endParaRPr>
          </a:p>
          <a:p>
            <a:pPr>
              <a:lnSpc>
                <a:spcPct val="100000"/>
              </a:lnSpc>
              <a:spcBef>
                <a:spcPts val="1085"/>
              </a:spcBef>
            </a:pPr>
            <a:endParaRPr sz="1800">
              <a:latin typeface="Arial"/>
              <a:cs typeface="Arial"/>
            </a:endParaRPr>
          </a:p>
          <a:p>
            <a:pPr marL="12700" marR="930275" indent="254635">
              <a:lnSpc>
                <a:spcPts val="1939"/>
              </a:lnSpc>
              <a:spcBef>
                <a:spcPts val="5"/>
              </a:spcBef>
              <a:buAutoNum type="arabicPeriod" startAt="6"/>
              <a:tabLst>
                <a:tab pos="267335" algn="l"/>
              </a:tabLst>
            </a:pPr>
            <a:r>
              <a:rPr sz="1800" b="1" dirty="0">
                <a:latin typeface="Arial"/>
                <a:cs typeface="Arial"/>
              </a:rPr>
              <a:t>Jesam</a:t>
            </a:r>
            <a:r>
              <a:rPr sz="1800" b="1" spc="-30" dirty="0">
                <a:latin typeface="Arial"/>
                <a:cs typeface="Arial"/>
              </a:rPr>
              <a:t> </a:t>
            </a:r>
            <a:r>
              <a:rPr sz="1800" b="1" dirty="0">
                <a:latin typeface="Arial"/>
                <a:cs typeface="Arial"/>
              </a:rPr>
              <a:t>li</a:t>
            </a:r>
            <a:r>
              <a:rPr sz="1800" b="1" spc="-45" dirty="0">
                <a:latin typeface="Arial"/>
                <a:cs typeface="Arial"/>
              </a:rPr>
              <a:t> </a:t>
            </a:r>
            <a:r>
              <a:rPr sz="1800" b="1" dirty="0">
                <a:latin typeface="Arial"/>
                <a:cs typeface="Arial"/>
              </a:rPr>
              <a:t>motiviran slijediti</a:t>
            </a:r>
            <a:r>
              <a:rPr sz="1800" b="1" spc="-45" dirty="0">
                <a:latin typeface="Arial"/>
                <a:cs typeface="Arial"/>
              </a:rPr>
              <a:t> </a:t>
            </a:r>
            <a:r>
              <a:rPr sz="1800" b="1" dirty="0">
                <a:latin typeface="Arial"/>
                <a:cs typeface="Arial"/>
              </a:rPr>
              <a:t>svoj </a:t>
            </a:r>
            <a:r>
              <a:rPr sz="1800" b="1" spc="-10" dirty="0">
                <a:latin typeface="Arial"/>
                <a:cs typeface="Arial"/>
              </a:rPr>
              <a:t>cilj? </a:t>
            </a:r>
            <a:r>
              <a:rPr sz="1800" dirty="0">
                <a:latin typeface="Arial"/>
                <a:cs typeface="Arial"/>
              </a:rPr>
              <a:t>Imam</a:t>
            </a:r>
            <a:r>
              <a:rPr sz="1800" spc="-20" dirty="0">
                <a:latin typeface="Arial"/>
                <a:cs typeface="Arial"/>
              </a:rPr>
              <a:t> </a:t>
            </a:r>
            <a:r>
              <a:rPr sz="1800" dirty="0">
                <a:latin typeface="Arial"/>
                <a:cs typeface="Arial"/>
              </a:rPr>
              <a:t>li</a:t>
            </a:r>
            <a:r>
              <a:rPr sz="1800" spc="-15" dirty="0">
                <a:latin typeface="Arial"/>
                <a:cs typeface="Arial"/>
              </a:rPr>
              <a:t> </a:t>
            </a:r>
            <a:r>
              <a:rPr sz="1800" dirty="0">
                <a:latin typeface="Arial"/>
                <a:cs typeface="Arial"/>
              </a:rPr>
              <a:t>sustav</a:t>
            </a:r>
            <a:r>
              <a:rPr sz="1800" spc="-20" dirty="0">
                <a:latin typeface="Arial"/>
                <a:cs typeface="Arial"/>
              </a:rPr>
              <a:t> </a:t>
            </a:r>
            <a:r>
              <a:rPr sz="1800" dirty="0">
                <a:latin typeface="Arial"/>
                <a:cs typeface="Arial"/>
              </a:rPr>
              <a:t>podrške?</a:t>
            </a:r>
            <a:r>
              <a:rPr sz="1800" spc="-5" dirty="0">
                <a:latin typeface="Arial"/>
                <a:cs typeface="Arial"/>
              </a:rPr>
              <a:t> </a:t>
            </a:r>
            <a:r>
              <a:rPr sz="1800" dirty="0">
                <a:latin typeface="Arial"/>
                <a:cs typeface="Arial"/>
              </a:rPr>
              <a:t>Jesam</a:t>
            </a:r>
            <a:r>
              <a:rPr sz="1800" spc="-10" dirty="0">
                <a:latin typeface="Arial"/>
                <a:cs typeface="Arial"/>
              </a:rPr>
              <a:t> </a:t>
            </a:r>
            <a:r>
              <a:rPr sz="1800" dirty="0">
                <a:latin typeface="Arial"/>
                <a:cs typeface="Arial"/>
              </a:rPr>
              <a:t>li</a:t>
            </a:r>
            <a:r>
              <a:rPr sz="1800" spc="-20" dirty="0">
                <a:latin typeface="Arial"/>
                <a:cs typeface="Arial"/>
              </a:rPr>
              <a:t> </a:t>
            </a:r>
            <a:r>
              <a:rPr sz="1800" spc="-10" dirty="0">
                <a:latin typeface="Arial"/>
                <a:cs typeface="Arial"/>
              </a:rPr>
              <a:t>postavio </a:t>
            </a:r>
            <a:r>
              <a:rPr sz="1800" dirty="0">
                <a:latin typeface="Arial"/>
                <a:cs typeface="Arial"/>
              </a:rPr>
              <a:t>vremenski</a:t>
            </a:r>
            <a:r>
              <a:rPr sz="1800" spc="-20" dirty="0">
                <a:latin typeface="Arial"/>
                <a:cs typeface="Arial"/>
              </a:rPr>
              <a:t> </a:t>
            </a:r>
            <a:r>
              <a:rPr sz="1800" dirty="0">
                <a:latin typeface="Arial"/>
                <a:cs typeface="Arial"/>
              </a:rPr>
              <a:t>okvir</a:t>
            </a:r>
            <a:r>
              <a:rPr sz="1800" spc="-20" dirty="0">
                <a:latin typeface="Arial"/>
                <a:cs typeface="Arial"/>
              </a:rPr>
              <a:t> </a:t>
            </a:r>
            <a:r>
              <a:rPr sz="1800" dirty="0">
                <a:latin typeface="Arial"/>
                <a:cs typeface="Arial"/>
              </a:rPr>
              <a:t>prema</a:t>
            </a:r>
            <a:r>
              <a:rPr sz="1800" spc="-15" dirty="0">
                <a:latin typeface="Arial"/>
                <a:cs typeface="Arial"/>
              </a:rPr>
              <a:t> </a:t>
            </a:r>
            <a:r>
              <a:rPr sz="1800" dirty="0">
                <a:latin typeface="Arial"/>
                <a:cs typeface="Arial"/>
              </a:rPr>
              <a:t>svom</a:t>
            </a:r>
            <a:r>
              <a:rPr sz="1800" spc="-25" dirty="0">
                <a:latin typeface="Arial"/>
                <a:cs typeface="Arial"/>
              </a:rPr>
              <a:t> </a:t>
            </a:r>
            <a:r>
              <a:rPr sz="1800" dirty="0">
                <a:latin typeface="Arial"/>
                <a:cs typeface="Arial"/>
              </a:rPr>
              <a:t>cilju?</a:t>
            </a:r>
            <a:r>
              <a:rPr sz="1800" spc="-20" dirty="0">
                <a:latin typeface="Arial"/>
                <a:cs typeface="Arial"/>
              </a:rPr>
              <a:t> </a:t>
            </a:r>
            <a:r>
              <a:rPr sz="1800" dirty="0">
                <a:latin typeface="Arial"/>
                <a:cs typeface="Arial"/>
              </a:rPr>
              <a:t>Imam</a:t>
            </a:r>
            <a:r>
              <a:rPr sz="1800" spc="-25" dirty="0">
                <a:latin typeface="Arial"/>
                <a:cs typeface="Arial"/>
              </a:rPr>
              <a:t> li </a:t>
            </a:r>
            <a:r>
              <a:rPr sz="1800" dirty="0">
                <a:latin typeface="Arial"/>
                <a:cs typeface="Arial"/>
              </a:rPr>
              <a:t>uspostavljen</a:t>
            </a:r>
            <a:r>
              <a:rPr sz="1800" spc="-40" dirty="0">
                <a:latin typeface="Arial"/>
                <a:cs typeface="Arial"/>
              </a:rPr>
              <a:t> </a:t>
            </a:r>
            <a:r>
              <a:rPr sz="1800" dirty="0">
                <a:latin typeface="Arial"/>
                <a:cs typeface="Arial"/>
              </a:rPr>
              <a:t>sustav</a:t>
            </a:r>
            <a:r>
              <a:rPr sz="1800" spc="-60" dirty="0">
                <a:latin typeface="Arial"/>
                <a:cs typeface="Arial"/>
              </a:rPr>
              <a:t> </a:t>
            </a:r>
            <a:r>
              <a:rPr sz="1800" spc="-10" dirty="0">
                <a:latin typeface="Arial"/>
                <a:cs typeface="Arial"/>
              </a:rPr>
              <a:t>nagrađivanja?</a:t>
            </a:r>
            <a:endParaRPr sz="1800">
              <a:latin typeface="Arial"/>
              <a:cs typeface="Arial"/>
            </a:endParaRPr>
          </a:p>
          <a:p>
            <a:pPr>
              <a:lnSpc>
                <a:spcPct val="100000"/>
              </a:lnSpc>
              <a:spcBef>
                <a:spcPts val="840"/>
              </a:spcBef>
              <a:buFont typeface="Arial"/>
              <a:buAutoNum type="arabicPeriod" startAt="6"/>
            </a:pPr>
            <a:endParaRPr sz="1800">
              <a:latin typeface="Arial"/>
              <a:cs typeface="Arial"/>
            </a:endParaRPr>
          </a:p>
          <a:p>
            <a:pPr marL="266700" indent="-254000">
              <a:lnSpc>
                <a:spcPts val="2050"/>
              </a:lnSpc>
              <a:buAutoNum type="arabicPeriod" startAt="6"/>
              <a:tabLst>
                <a:tab pos="266700" algn="l"/>
              </a:tabLst>
            </a:pPr>
            <a:r>
              <a:rPr sz="1800" b="1" dirty="0">
                <a:latin typeface="Arial"/>
                <a:cs typeface="Arial"/>
              </a:rPr>
              <a:t>Je</a:t>
            </a:r>
            <a:r>
              <a:rPr sz="1800" b="1" spc="-15" dirty="0">
                <a:latin typeface="Arial"/>
                <a:cs typeface="Arial"/>
              </a:rPr>
              <a:t> </a:t>
            </a:r>
            <a:r>
              <a:rPr sz="1800" b="1" dirty="0">
                <a:latin typeface="Arial"/>
                <a:cs typeface="Arial"/>
              </a:rPr>
              <a:t>li</a:t>
            </a:r>
            <a:r>
              <a:rPr sz="1800" b="1" spc="-10" dirty="0">
                <a:latin typeface="Arial"/>
                <a:cs typeface="Arial"/>
              </a:rPr>
              <a:t> </a:t>
            </a:r>
            <a:r>
              <a:rPr sz="1800" b="1" dirty="0">
                <a:latin typeface="Arial"/>
                <a:cs typeface="Arial"/>
              </a:rPr>
              <a:t>cilj</a:t>
            </a:r>
            <a:r>
              <a:rPr sz="1800" b="1" spc="-10" dirty="0">
                <a:latin typeface="Arial"/>
                <a:cs typeface="Arial"/>
              </a:rPr>
              <a:t> </a:t>
            </a:r>
            <a:r>
              <a:rPr sz="1800" b="1" dirty="0">
                <a:latin typeface="Arial"/>
                <a:cs typeface="Arial"/>
              </a:rPr>
              <a:t>za</a:t>
            </a:r>
            <a:r>
              <a:rPr sz="1800" b="1" spc="-10" dirty="0">
                <a:latin typeface="Arial"/>
                <a:cs typeface="Arial"/>
              </a:rPr>
              <a:t> </a:t>
            </a:r>
            <a:r>
              <a:rPr sz="1800" b="1" dirty="0">
                <a:latin typeface="Arial"/>
                <a:cs typeface="Arial"/>
              </a:rPr>
              <a:t>mene</a:t>
            </a:r>
            <a:r>
              <a:rPr sz="1800" b="1" spc="-5" dirty="0">
                <a:latin typeface="Arial"/>
                <a:cs typeface="Arial"/>
              </a:rPr>
              <a:t> </a:t>
            </a:r>
            <a:r>
              <a:rPr sz="1800" b="1" spc="-10" dirty="0">
                <a:latin typeface="Arial"/>
                <a:cs typeface="Arial"/>
              </a:rPr>
              <a:t>vrijedan?</a:t>
            </a:r>
            <a:endParaRPr sz="1800">
              <a:latin typeface="Arial"/>
              <a:cs typeface="Arial"/>
            </a:endParaRPr>
          </a:p>
          <a:p>
            <a:pPr marL="12700" marR="142240">
              <a:lnSpc>
                <a:spcPts val="1939"/>
              </a:lnSpc>
              <a:spcBef>
                <a:spcPts val="140"/>
              </a:spcBef>
            </a:pPr>
            <a:r>
              <a:rPr sz="1800" dirty="0">
                <a:latin typeface="Arial"/>
                <a:cs typeface="Arial"/>
              </a:rPr>
              <a:t>Je</a:t>
            </a:r>
            <a:r>
              <a:rPr sz="1800" spc="-40" dirty="0">
                <a:latin typeface="Arial"/>
                <a:cs typeface="Arial"/>
              </a:rPr>
              <a:t> </a:t>
            </a:r>
            <a:r>
              <a:rPr sz="1800" dirty="0">
                <a:latin typeface="Arial"/>
                <a:cs typeface="Arial"/>
              </a:rPr>
              <a:t>li</a:t>
            </a:r>
            <a:r>
              <a:rPr sz="1800" spc="-40" dirty="0">
                <a:latin typeface="Arial"/>
                <a:cs typeface="Arial"/>
              </a:rPr>
              <a:t> </a:t>
            </a:r>
            <a:r>
              <a:rPr sz="1800" dirty="0">
                <a:latin typeface="Arial"/>
                <a:cs typeface="Arial"/>
              </a:rPr>
              <a:t>cilj</a:t>
            </a:r>
            <a:r>
              <a:rPr sz="1800" spc="-25" dirty="0">
                <a:latin typeface="Arial"/>
                <a:cs typeface="Arial"/>
              </a:rPr>
              <a:t> </a:t>
            </a:r>
            <a:r>
              <a:rPr sz="1800" dirty="0">
                <a:latin typeface="Arial"/>
                <a:cs typeface="Arial"/>
              </a:rPr>
              <a:t>kompatibilan</a:t>
            </a:r>
            <a:r>
              <a:rPr sz="1800" spc="-20" dirty="0">
                <a:latin typeface="Arial"/>
                <a:cs typeface="Arial"/>
              </a:rPr>
              <a:t> </a:t>
            </a:r>
            <a:r>
              <a:rPr sz="1800" dirty="0">
                <a:latin typeface="Arial"/>
                <a:cs typeface="Arial"/>
              </a:rPr>
              <a:t>s</a:t>
            </a:r>
            <a:r>
              <a:rPr sz="1800" spc="-35" dirty="0">
                <a:latin typeface="Arial"/>
                <a:cs typeface="Arial"/>
              </a:rPr>
              <a:t> </a:t>
            </a:r>
            <a:r>
              <a:rPr sz="1800" dirty="0">
                <a:latin typeface="Arial"/>
                <a:cs typeface="Arial"/>
              </a:rPr>
              <a:t>mojim</a:t>
            </a:r>
            <a:r>
              <a:rPr sz="1800" spc="-25" dirty="0">
                <a:latin typeface="Arial"/>
                <a:cs typeface="Arial"/>
              </a:rPr>
              <a:t> </a:t>
            </a:r>
            <a:r>
              <a:rPr sz="1800" dirty="0">
                <a:latin typeface="Arial"/>
                <a:cs typeface="Arial"/>
              </a:rPr>
              <a:t>vrijednostima?</a:t>
            </a:r>
            <a:r>
              <a:rPr sz="1800" spc="-15" dirty="0">
                <a:latin typeface="Arial"/>
                <a:cs typeface="Arial"/>
              </a:rPr>
              <a:t> </a:t>
            </a:r>
            <a:r>
              <a:rPr sz="1800" dirty="0">
                <a:latin typeface="Arial"/>
                <a:cs typeface="Arial"/>
              </a:rPr>
              <a:t>Ima</a:t>
            </a:r>
            <a:r>
              <a:rPr sz="1800" spc="-35" dirty="0">
                <a:latin typeface="Arial"/>
                <a:cs typeface="Arial"/>
              </a:rPr>
              <a:t> </a:t>
            </a:r>
            <a:r>
              <a:rPr sz="1800" spc="-25" dirty="0">
                <a:latin typeface="Arial"/>
                <a:cs typeface="Arial"/>
              </a:rPr>
              <a:t>li </a:t>
            </a:r>
            <a:r>
              <a:rPr sz="1800" dirty="0">
                <a:latin typeface="Arial"/>
                <a:cs typeface="Arial"/>
              </a:rPr>
              <a:t>moj</a:t>
            </a:r>
            <a:r>
              <a:rPr sz="1800" spc="-55" dirty="0">
                <a:latin typeface="Arial"/>
                <a:cs typeface="Arial"/>
              </a:rPr>
              <a:t> </a:t>
            </a:r>
            <a:r>
              <a:rPr sz="1800" dirty="0">
                <a:latin typeface="Arial"/>
                <a:cs typeface="Arial"/>
              </a:rPr>
              <a:t>cilj</a:t>
            </a:r>
            <a:r>
              <a:rPr sz="1800" spc="-40" dirty="0">
                <a:latin typeface="Arial"/>
                <a:cs typeface="Arial"/>
              </a:rPr>
              <a:t> </a:t>
            </a:r>
            <a:r>
              <a:rPr sz="1800" dirty="0">
                <a:latin typeface="Arial"/>
                <a:cs typeface="Arial"/>
              </a:rPr>
              <a:t>dugovječnost?</a:t>
            </a:r>
            <a:r>
              <a:rPr sz="1800" spc="-55" dirty="0">
                <a:latin typeface="Arial"/>
                <a:cs typeface="Arial"/>
              </a:rPr>
              <a:t> </a:t>
            </a:r>
            <a:r>
              <a:rPr sz="1800" dirty="0">
                <a:latin typeface="Arial"/>
                <a:cs typeface="Arial"/>
              </a:rPr>
              <a:t>Trebam</a:t>
            </a:r>
            <a:r>
              <a:rPr sz="1800" spc="-60" dirty="0">
                <a:latin typeface="Arial"/>
                <a:cs typeface="Arial"/>
              </a:rPr>
              <a:t> </a:t>
            </a:r>
            <a:r>
              <a:rPr sz="1800" dirty="0">
                <a:latin typeface="Arial"/>
                <a:cs typeface="Arial"/>
              </a:rPr>
              <a:t>li</a:t>
            </a:r>
            <a:r>
              <a:rPr sz="1800" spc="-40" dirty="0">
                <a:latin typeface="Arial"/>
                <a:cs typeface="Arial"/>
              </a:rPr>
              <a:t> </a:t>
            </a:r>
            <a:r>
              <a:rPr sz="1800" dirty="0">
                <a:latin typeface="Arial"/>
                <a:cs typeface="Arial"/>
              </a:rPr>
              <a:t>razmisliti</a:t>
            </a:r>
            <a:r>
              <a:rPr sz="1800" spc="-35" dirty="0">
                <a:latin typeface="Arial"/>
                <a:cs typeface="Arial"/>
              </a:rPr>
              <a:t> </a:t>
            </a:r>
            <a:r>
              <a:rPr sz="1800" spc="-50" dirty="0">
                <a:latin typeface="Arial"/>
                <a:cs typeface="Arial"/>
              </a:rPr>
              <a:t>o </a:t>
            </a:r>
            <a:r>
              <a:rPr sz="1800" dirty="0">
                <a:latin typeface="Arial"/>
                <a:cs typeface="Arial"/>
              </a:rPr>
              <a:t>dodatnom</a:t>
            </a:r>
            <a:r>
              <a:rPr sz="1800" spc="-50" dirty="0">
                <a:latin typeface="Arial"/>
                <a:cs typeface="Arial"/>
              </a:rPr>
              <a:t> </a:t>
            </a:r>
            <a:r>
              <a:rPr sz="1800" spc="-10" dirty="0">
                <a:latin typeface="Arial"/>
                <a:cs typeface="Arial"/>
              </a:rPr>
              <a:t>obrazovanju?</a:t>
            </a:r>
            <a:endParaRPr sz="1800">
              <a:latin typeface="Arial"/>
              <a:cs typeface="Arial"/>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FF8529"/>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F7921D"/>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E83773"/>
            </a:solidFill>
          </p:spPr>
          <p:txBody>
            <a:bodyPr wrap="square" lIns="0" tIns="0" rIns="0" bIns="0" rtlCol="0"/>
            <a:lstStyle/>
            <a:p>
              <a:endParaRPr/>
            </a:p>
          </p:txBody>
        </p:sp>
      </p:grpSp>
      <p:sp>
        <p:nvSpPr>
          <p:cNvPr id="9" name="object 9"/>
          <p:cNvSpPr/>
          <p:nvPr/>
        </p:nvSpPr>
        <p:spPr>
          <a:xfrm>
            <a:off x="11724893" y="1332738"/>
            <a:ext cx="0" cy="1597660"/>
          </a:xfrm>
          <a:custGeom>
            <a:avLst/>
            <a:gdLst/>
            <a:ahLst/>
            <a:cxnLst/>
            <a:rect l="l" t="t" r="r" b="b"/>
            <a:pathLst>
              <a:path h="1597660">
                <a:moveTo>
                  <a:pt x="0" y="0"/>
                </a:moveTo>
                <a:lnTo>
                  <a:pt x="0" y="1597660"/>
                </a:lnTo>
              </a:path>
            </a:pathLst>
          </a:custGeom>
          <a:ln w="127000">
            <a:solidFill>
              <a:srgbClr val="B71373"/>
            </a:solidFill>
            <a:prstDash val="dash"/>
          </a:ln>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E83773"/>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B71373"/>
              </a:solidFill>
              <a:prstDash val="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F7921D"/>
            </a:solidFill>
          </p:spPr>
          <p:txBody>
            <a:bodyPr wrap="square" lIns="0" tIns="0" rIns="0" bIns="0" rtlCol="0"/>
            <a:lstStyle/>
            <a:p>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7136" y="847344"/>
            <a:ext cx="4620895" cy="4620895"/>
          </a:xfrm>
          <a:custGeom>
            <a:avLst/>
            <a:gdLst/>
            <a:ahLst/>
            <a:cxnLst/>
            <a:rect l="l" t="t" r="r" b="b"/>
            <a:pathLst>
              <a:path w="4620895" h="4620895">
                <a:moveTo>
                  <a:pt x="2310384" y="0"/>
                </a:moveTo>
                <a:lnTo>
                  <a:pt x="2262047" y="495"/>
                </a:lnTo>
                <a:lnTo>
                  <a:pt x="2213952" y="1976"/>
                </a:lnTo>
                <a:lnTo>
                  <a:pt x="2166108" y="4431"/>
                </a:lnTo>
                <a:lnTo>
                  <a:pt x="2118526" y="7852"/>
                </a:lnTo>
                <a:lnTo>
                  <a:pt x="2071215" y="12229"/>
                </a:lnTo>
                <a:lnTo>
                  <a:pt x="2024184" y="17553"/>
                </a:lnTo>
                <a:lnTo>
                  <a:pt x="1977443" y="23812"/>
                </a:lnTo>
                <a:lnTo>
                  <a:pt x="1931002" y="30999"/>
                </a:lnTo>
                <a:lnTo>
                  <a:pt x="1884870" y="39103"/>
                </a:lnTo>
                <a:lnTo>
                  <a:pt x="1839058" y="48115"/>
                </a:lnTo>
                <a:lnTo>
                  <a:pt x="1793574" y="58025"/>
                </a:lnTo>
                <a:lnTo>
                  <a:pt x="1748428" y="68823"/>
                </a:lnTo>
                <a:lnTo>
                  <a:pt x="1703631" y="80499"/>
                </a:lnTo>
                <a:lnTo>
                  <a:pt x="1659191" y="93045"/>
                </a:lnTo>
                <a:lnTo>
                  <a:pt x="1615119" y="106450"/>
                </a:lnTo>
                <a:lnTo>
                  <a:pt x="1571423" y="120705"/>
                </a:lnTo>
                <a:lnTo>
                  <a:pt x="1528114" y="135800"/>
                </a:lnTo>
                <a:lnTo>
                  <a:pt x="1485201" y="151725"/>
                </a:lnTo>
                <a:lnTo>
                  <a:pt x="1442695" y="168471"/>
                </a:lnTo>
                <a:lnTo>
                  <a:pt x="1400603" y="186029"/>
                </a:lnTo>
                <a:lnTo>
                  <a:pt x="1358937" y="204388"/>
                </a:lnTo>
                <a:lnTo>
                  <a:pt x="1317706" y="223538"/>
                </a:lnTo>
                <a:lnTo>
                  <a:pt x="1276919" y="243471"/>
                </a:lnTo>
                <a:lnTo>
                  <a:pt x="1236587" y="264176"/>
                </a:lnTo>
                <a:lnTo>
                  <a:pt x="1196718" y="285645"/>
                </a:lnTo>
                <a:lnTo>
                  <a:pt x="1157323" y="307866"/>
                </a:lnTo>
                <a:lnTo>
                  <a:pt x="1118410" y="330832"/>
                </a:lnTo>
                <a:lnTo>
                  <a:pt x="1079991" y="354531"/>
                </a:lnTo>
                <a:lnTo>
                  <a:pt x="1042074" y="378954"/>
                </a:lnTo>
                <a:lnTo>
                  <a:pt x="1004669" y="404092"/>
                </a:lnTo>
                <a:lnTo>
                  <a:pt x="967785" y="429935"/>
                </a:lnTo>
                <a:lnTo>
                  <a:pt x="931433" y="456474"/>
                </a:lnTo>
                <a:lnTo>
                  <a:pt x="895622" y="483698"/>
                </a:lnTo>
                <a:lnTo>
                  <a:pt x="860362" y="511598"/>
                </a:lnTo>
                <a:lnTo>
                  <a:pt x="825662" y="540165"/>
                </a:lnTo>
                <a:lnTo>
                  <a:pt x="791531" y="569388"/>
                </a:lnTo>
                <a:lnTo>
                  <a:pt x="757981" y="599259"/>
                </a:lnTo>
                <a:lnTo>
                  <a:pt x="725019" y="629767"/>
                </a:lnTo>
                <a:lnTo>
                  <a:pt x="692657" y="660903"/>
                </a:lnTo>
                <a:lnTo>
                  <a:pt x="660903" y="692657"/>
                </a:lnTo>
                <a:lnTo>
                  <a:pt x="629767" y="725019"/>
                </a:lnTo>
                <a:lnTo>
                  <a:pt x="599259" y="757981"/>
                </a:lnTo>
                <a:lnTo>
                  <a:pt x="569388" y="791531"/>
                </a:lnTo>
                <a:lnTo>
                  <a:pt x="540165" y="825662"/>
                </a:lnTo>
                <a:lnTo>
                  <a:pt x="511598" y="860362"/>
                </a:lnTo>
                <a:lnTo>
                  <a:pt x="483698" y="895622"/>
                </a:lnTo>
                <a:lnTo>
                  <a:pt x="456474" y="931433"/>
                </a:lnTo>
                <a:lnTo>
                  <a:pt x="429935" y="967785"/>
                </a:lnTo>
                <a:lnTo>
                  <a:pt x="404092" y="1004669"/>
                </a:lnTo>
                <a:lnTo>
                  <a:pt x="378954" y="1042074"/>
                </a:lnTo>
                <a:lnTo>
                  <a:pt x="354531" y="1079991"/>
                </a:lnTo>
                <a:lnTo>
                  <a:pt x="330832" y="1118410"/>
                </a:lnTo>
                <a:lnTo>
                  <a:pt x="307866" y="1157323"/>
                </a:lnTo>
                <a:lnTo>
                  <a:pt x="285645" y="1196718"/>
                </a:lnTo>
                <a:lnTo>
                  <a:pt x="264176" y="1236587"/>
                </a:lnTo>
                <a:lnTo>
                  <a:pt x="243471" y="1276919"/>
                </a:lnTo>
                <a:lnTo>
                  <a:pt x="223538" y="1317706"/>
                </a:lnTo>
                <a:lnTo>
                  <a:pt x="204388" y="1358937"/>
                </a:lnTo>
                <a:lnTo>
                  <a:pt x="186029" y="1400603"/>
                </a:lnTo>
                <a:lnTo>
                  <a:pt x="168471" y="1442695"/>
                </a:lnTo>
                <a:lnTo>
                  <a:pt x="151725" y="1485201"/>
                </a:lnTo>
                <a:lnTo>
                  <a:pt x="135800" y="1528114"/>
                </a:lnTo>
                <a:lnTo>
                  <a:pt x="120705" y="1571423"/>
                </a:lnTo>
                <a:lnTo>
                  <a:pt x="106450" y="1615119"/>
                </a:lnTo>
                <a:lnTo>
                  <a:pt x="93045" y="1659191"/>
                </a:lnTo>
                <a:lnTo>
                  <a:pt x="80499" y="1703631"/>
                </a:lnTo>
                <a:lnTo>
                  <a:pt x="68823" y="1748428"/>
                </a:lnTo>
                <a:lnTo>
                  <a:pt x="58025" y="1793574"/>
                </a:lnTo>
                <a:lnTo>
                  <a:pt x="48115" y="1839058"/>
                </a:lnTo>
                <a:lnTo>
                  <a:pt x="39103" y="1884870"/>
                </a:lnTo>
                <a:lnTo>
                  <a:pt x="30999" y="1931002"/>
                </a:lnTo>
                <a:lnTo>
                  <a:pt x="23812" y="1977443"/>
                </a:lnTo>
                <a:lnTo>
                  <a:pt x="17553" y="2024184"/>
                </a:lnTo>
                <a:lnTo>
                  <a:pt x="12229" y="2071215"/>
                </a:lnTo>
                <a:lnTo>
                  <a:pt x="7852" y="2118526"/>
                </a:lnTo>
                <a:lnTo>
                  <a:pt x="4431" y="2166108"/>
                </a:lnTo>
                <a:lnTo>
                  <a:pt x="1976" y="2213952"/>
                </a:lnTo>
                <a:lnTo>
                  <a:pt x="495" y="2262047"/>
                </a:lnTo>
                <a:lnTo>
                  <a:pt x="0" y="2310383"/>
                </a:lnTo>
                <a:lnTo>
                  <a:pt x="495" y="2358720"/>
                </a:lnTo>
                <a:lnTo>
                  <a:pt x="1976" y="2406815"/>
                </a:lnTo>
                <a:lnTo>
                  <a:pt x="4431" y="2454659"/>
                </a:lnTo>
                <a:lnTo>
                  <a:pt x="7852" y="2502241"/>
                </a:lnTo>
                <a:lnTo>
                  <a:pt x="12229" y="2549552"/>
                </a:lnTo>
                <a:lnTo>
                  <a:pt x="17553" y="2596583"/>
                </a:lnTo>
                <a:lnTo>
                  <a:pt x="23812" y="2643324"/>
                </a:lnTo>
                <a:lnTo>
                  <a:pt x="30999" y="2689765"/>
                </a:lnTo>
                <a:lnTo>
                  <a:pt x="39103" y="2735897"/>
                </a:lnTo>
                <a:lnTo>
                  <a:pt x="48115" y="2781709"/>
                </a:lnTo>
                <a:lnTo>
                  <a:pt x="58025" y="2827193"/>
                </a:lnTo>
                <a:lnTo>
                  <a:pt x="68823" y="2872339"/>
                </a:lnTo>
                <a:lnTo>
                  <a:pt x="80499" y="2917136"/>
                </a:lnTo>
                <a:lnTo>
                  <a:pt x="93045" y="2961576"/>
                </a:lnTo>
                <a:lnTo>
                  <a:pt x="106450" y="3005648"/>
                </a:lnTo>
                <a:lnTo>
                  <a:pt x="120705" y="3049344"/>
                </a:lnTo>
                <a:lnTo>
                  <a:pt x="135800" y="3092653"/>
                </a:lnTo>
                <a:lnTo>
                  <a:pt x="151725" y="3135566"/>
                </a:lnTo>
                <a:lnTo>
                  <a:pt x="168471" y="3178072"/>
                </a:lnTo>
                <a:lnTo>
                  <a:pt x="186029" y="3220164"/>
                </a:lnTo>
                <a:lnTo>
                  <a:pt x="204388" y="3261830"/>
                </a:lnTo>
                <a:lnTo>
                  <a:pt x="223538" y="3303061"/>
                </a:lnTo>
                <a:lnTo>
                  <a:pt x="243471" y="3343848"/>
                </a:lnTo>
                <a:lnTo>
                  <a:pt x="264176" y="3384180"/>
                </a:lnTo>
                <a:lnTo>
                  <a:pt x="285645" y="3424049"/>
                </a:lnTo>
                <a:lnTo>
                  <a:pt x="307866" y="3463444"/>
                </a:lnTo>
                <a:lnTo>
                  <a:pt x="330832" y="3502357"/>
                </a:lnTo>
                <a:lnTo>
                  <a:pt x="354531" y="3540776"/>
                </a:lnTo>
                <a:lnTo>
                  <a:pt x="378954" y="3578693"/>
                </a:lnTo>
                <a:lnTo>
                  <a:pt x="404092" y="3616098"/>
                </a:lnTo>
                <a:lnTo>
                  <a:pt x="429935" y="3652982"/>
                </a:lnTo>
                <a:lnTo>
                  <a:pt x="456474" y="3689334"/>
                </a:lnTo>
                <a:lnTo>
                  <a:pt x="483698" y="3725145"/>
                </a:lnTo>
                <a:lnTo>
                  <a:pt x="511598" y="3760405"/>
                </a:lnTo>
                <a:lnTo>
                  <a:pt x="540165" y="3795105"/>
                </a:lnTo>
                <a:lnTo>
                  <a:pt x="569388" y="3829236"/>
                </a:lnTo>
                <a:lnTo>
                  <a:pt x="599259" y="3862786"/>
                </a:lnTo>
                <a:lnTo>
                  <a:pt x="629767" y="3895748"/>
                </a:lnTo>
                <a:lnTo>
                  <a:pt x="660903" y="3928110"/>
                </a:lnTo>
                <a:lnTo>
                  <a:pt x="692657" y="3959864"/>
                </a:lnTo>
                <a:lnTo>
                  <a:pt x="725019" y="3991000"/>
                </a:lnTo>
                <a:lnTo>
                  <a:pt x="757981" y="4021508"/>
                </a:lnTo>
                <a:lnTo>
                  <a:pt x="791531" y="4051379"/>
                </a:lnTo>
                <a:lnTo>
                  <a:pt x="825662" y="4080602"/>
                </a:lnTo>
                <a:lnTo>
                  <a:pt x="860362" y="4109169"/>
                </a:lnTo>
                <a:lnTo>
                  <a:pt x="895622" y="4137069"/>
                </a:lnTo>
                <a:lnTo>
                  <a:pt x="931433" y="4164293"/>
                </a:lnTo>
                <a:lnTo>
                  <a:pt x="967785" y="4190832"/>
                </a:lnTo>
                <a:lnTo>
                  <a:pt x="1004669" y="4216675"/>
                </a:lnTo>
                <a:lnTo>
                  <a:pt x="1042074" y="4241813"/>
                </a:lnTo>
                <a:lnTo>
                  <a:pt x="1079991" y="4266236"/>
                </a:lnTo>
                <a:lnTo>
                  <a:pt x="1118410" y="4289935"/>
                </a:lnTo>
                <a:lnTo>
                  <a:pt x="1157323" y="4312901"/>
                </a:lnTo>
                <a:lnTo>
                  <a:pt x="1196718" y="4335122"/>
                </a:lnTo>
                <a:lnTo>
                  <a:pt x="1236587" y="4356591"/>
                </a:lnTo>
                <a:lnTo>
                  <a:pt x="1276919" y="4377296"/>
                </a:lnTo>
                <a:lnTo>
                  <a:pt x="1317706" y="4397229"/>
                </a:lnTo>
                <a:lnTo>
                  <a:pt x="1358937" y="4416379"/>
                </a:lnTo>
                <a:lnTo>
                  <a:pt x="1400603" y="4434738"/>
                </a:lnTo>
                <a:lnTo>
                  <a:pt x="1442695" y="4452296"/>
                </a:lnTo>
                <a:lnTo>
                  <a:pt x="1485201" y="4469042"/>
                </a:lnTo>
                <a:lnTo>
                  <a:pt x="1528114" y="4484967"/>
                </a:lnTo>
                <a:lnTo>
                  <a:pt x="1571423" y="4500062"/>
                </a:lnTo>
                <a:lnTo>
                  <a:pt x="1615119" y="4514317"/>
                </a:lnTo>
                <a:lnTo>
                  <a:pt x="1659191" y="4527722"/>
                </a:lnTo>
                <a:lnTo>
                  <a:pt x="1703631" y="4540268"/>
                </a:lnTo>
                <a:lnTo>
                  <a:pt x="1748428" y="4551944"/>
                </a:lnTo>
                <a:lnTo>
                  <a:pt x="1793574" y="4562742"/>
                </a:lnTo>
                <a:lnTo>
                  <a:pt x="1839058" y="4572652"/>
                </a:lnTo>
                <a:lnTo>
                  <a:pt x="1884870" y="4581664"/>
                </a:lnTo>
                <a:lnTo>
                  <a:pt x="1931002" y="4589768"/>
                </a:lnTo>
                <a:lnTo>
                  <a:pt x="1977443" y="4596955"/>
                </a:lnTo>
                <a:lnTo>
                  <a:pt x="2024184" y="4603214"/>
                </a:lnTo>
                <a:lnTo>
                  <a:pt x="2071215" y="4608538"/>
                </a:lnTo>
                <a:lnTo>
                  <a:pt x="2118526" y="4612915"/>
                </a:lnTo>
                <a:lnTo>
                  <a:pt x="2166108" y="4616336"/>
                </a:lnTo>
                <a:lnTo>
                  <a:pt x="2213952" y="4618791"/>
                </a:lnTo>
                <a:lnTo>
                  <a:pt x="2262047" y="4620272"/>
                </a:lnTo>
                <a:lnTo>
                  <a:pt x="2310384" y="4620768"/>
                </a:lnTo>
                <a:lnTo>
                  <a:pt x="2358720" y="4620272"/>
                </a:lnTo>
                <a:lnTo>
                  <a:pt x="2406815" y="4618791"/>
                </a:lnTo>
                <a:lnTo>
                  <a:pt x="2454659" y="4616336"/>
                </a:lnTo>
                <a:lnTo>
                  <a:pt x="2502241" y="4612915"/>
                </a:lnTo>
                <a:lnTo>
                  <a:pt x="2549552" y="4608538"/>
                </a:lnTo>
                <a:lnTo>
                  <a:pt x="2596583" y="4603214"/>
                </a:lnTo>
                <a:lnTo>
                  <a:pt x="2643324" y="4596955"/>
                </a:lnTo>
                <a:lnTo>
                  <a:pt x="2689765" y="4589768"/>
                </a:lnTo>
                <a:lnTo>
                  <a:pt x="2735897" y="4581664"/>
                </a:lnTo>
                <a:lnTo>
                  <a:pt x="2781709" y="4572652"/>
                </a:lnTo>
                <a:lnTo>
                  <a:pt x="2827193" y="4562742"/>
                </a:lnTo>
                <a:lnTo>
                  <a:pt x="2872339" y="4551944"/>
                </a:lnTo>
                <a:lnTo>
                  <a:pt x="2917136" y="4540268"/>
                </a:lnTo>
                <a:lnTo>
                  <a:pt x="2961576" y="4527722"/>
                </a:lnTo>
                <a:lnTo>
                  <a:pt x="3005648" y="4514317"/>
                </a:lnTo>
                <a:lnTo>
                  <a:pt x="3049344" y="4500062"/>
                </a:lnTo>
                <a:lnTo>
                  <a:pt x="3092653" y="4484967"/>
                </a:lnTo>
                <a:lnTo>
                  <a:pt x="3135566" y="4469042"/>
                </a:lnTo>
                <a:lnTo>
                  <a:pt x="3178072" y="4452296"/>
                </a:lnTo>
                <a:lnTo>
                  <a:pt x="3220164" y="4434738"/>
                </a:lnTo>
                <a:lnTo>
                  <a:pt x="3261830" y="4416379"/>
                </a:lnTo>
                <a:lnTo>
                  <a:pt x="3303061" y="4397229"/>
                </a:lnTo>
                <a:lnTo>
                  <a:pt x="3343848" y="4377296"/>
                </a:lnTo>
                <a:lnTo>
                  <a:pt x="3384180" y="4356591"/>
                </a:lnTo>
                <a:lnTo>
                  <a:pt x="3424049" y="4335122"/>
                </a:lnTo>
                <a:lnTo>
                  <a:pt x="3463444" y="4312901"/>
                </a:lnTo>
                <a:lnTo>
                  <a:pt x="3502357" y="4289935"/>
                </a:lnTo>
                <a:lnTo>
                  <a:pt x="3540776" y="4266236"/>
                </a:lnTo>
                <a:lnTo>
                  <a:pt x="3578693" y="4241813"/>
                </a:lnTo>
                <a:lnTo>
                  <a:pt x="3616098" y="4216675"/>
                </a:lnTo>
                <a:lnTo>
                  <a:pt x="3652982" y="4190832"/>
                </a:lnTo>
                <a:lnTo>
                  <a:pt x="3689334" y="4164293"/>
                </a:lnTo>
                <a:lnTo>
                  <a:pt x="3725145" y="4137069"/>
                </a:lnTo>
                <a:lnTo>
                  <a:pt x="3760405" y="4109169"/>
                </a:lnTo>
                <a:lnTo>
                  <a:pt x="3795105" y="4080602"/>
                </a:lnTo>
                <a:lnTo>
                  <a:pt x="3829236" y="4051379"/>
                </a:lnTo>
                <a:lnTo>
                  <a:pt x="3862786" y="4021508"/>
                </a:lnTo>
                <a:lnTo>
                  <a:pt x="3895748" y="3991000"/>
                </a:lnTo>
                <a:lnTo>
                  <a:pt x="3928110" y="3959864"/>
                </a:lnTo>
                <a:lnTo>
                  <a:pt x="3959864" y="3928110"/>
                </a:lnTo>
                <a:lnTo>
                  <a:pt x="3991000" y="3895748"/>
                </a:lnTo>
                <a:lnTo>
                  <a:pt x="4021508" y="3862786"/>
                </a:lnTo>
                <a:lnTo>
                  <a:pt x="4051379" y="3829236"/>
                </a:lnTo>
                <a:lnTo>
                  <a:pt x="4080602" y="3795105"/>
                </a:lnTo>
                <a:lnTo>
                  <a:pt x="4109169" y="3760405"/>
                </a:lnTo>
                <a:lnTo>
                  <a:pt x="4137069" y="3725145"/>
                </a:lnTo>
                <a:lnTo>
                  <a:pt x="4164293" y="3689334"/>
                </a:lnTo>
                <a:lnTo>
                  <a:pt x="4190832" y="3652982"/>
                </a:lnTo>
                <a:lnTo>
                  <a:pt x="4216675" y="3616098"/>
                </a:lnTo>
                <a:lnTo>
                  <a:pt x="4241813" y="3578693"/>
                </a:lnTo>
                <a:lnTo>
                  <a:pt x="4266236" y="3540776"/>
                </a:lnTo>
                <a:lnTo>
                  <a:pt x="4289935" y="3502357"/>
                </a:lnTo>
                <a:lnTo>
                  <a:pt x="4312901" y="3463444"/>
                </a:lnTo>
                <a:lnTo>
                  <a:pt x="4335122" y="3424049"/>
                </a:lnTo>
                <a:lnTo>
                  <a:pt x="4356591" y="3384180"/>
                </a:lnTo>
                <a:lnTo>
                  <a:pt x="4377296" y="3343848"/>
                </a:lnTo>
                <a:lnTo>
                  <a:pt x="4397229" y="3303061"/>
                </a:lnTo>
                <a:lnTo>
                  <a:pt x="4416379" y="3261830"/>
                </a:lnTo>
                <a:lnTo>
                  <a:pt x="4434738" y="3220164"/>
                </a:lnTo>
                <a:lnTo>
                  <a:pt x="4452296" y="3178072"/>
                </a:lnTo>
                <a:lnTo>
                  <a:pt x="4469042" y="3135566"/>
                </a:lnTo>
                <a:lnTo>
                  <a:pt x="4484967" y="3092653"/>
                </a:lnTo>
                <a:lnTo>
                  <a:pt x="4500062" y="3049344"/>
                </a:lnTo>
                <a:lnTo>
                  <a:pt x="4514317" y="3005648"/>
                </a:lnTo>
                <a:lnTo>
                  <a:pt x="4527722" y="2961576"/>
                </a:lnTo>
                <a:lnTo>
                  <a:pt x="4540268" y="2917136"/>
                </a:lnTo>
                <a:lnTo>
                  <a:pt x="4551944" y="2872339"/>
                </a:lnTo>
                <a:lnTo>
                  <a:pt x="4562742" y="2827193"/>
                </a:lnTo>
                <a:lnTo>
                  <a:pt x="4572652" y="2781709"/>
                </a:lnTo>
                <a:lnTo>
                  <a:pt x="4581664" y="2735897"/>
                </a:lnTo>
                <a:lnTo>
                  <a:pt x="4589768" y="2689765"/>
                </a:lnTo>
                <a:lnTo>
                  <a:pt x="4596955" y="2643324"/>
                </a:lnTo>
                <a:lnTo>
                  <a:pt x="4603214" y="2596583"/>
                </a:lnTo>
                <a:lnTo>
                  <a:pt x="4608538" y="2549552"/>
                </a:lnTo>
                <a:lnTo>
                  <a:pt x="4612915" y="2502241"/>
                </a:lnTo>
                <a:lnTo>
                  <a:pt x="4616336" y="2454659"/>
                </a:lnTo>
                <a:lnTo>
                  <a:pt x="4618791" y="2406815"/>
                </a:lnTo>
                <a:lnTo>
                  <a:pt x="4620272" y="2358720"/>
                </a:lnTo>
                <a:lnTo>
                  <a:pt x="4620768" y="2310383"/>
                </a:lnTo>
                <a:lnTo>
                  <a:pt x="4620272" y="2262047"/>
                </a:lnTo>
                <a:lnTo>
                  <a:pt x="4618791" y="2213952"/>
                </a:lnTo>
                <a:lnTo>
                  <a:pt x="4616336" y="2166108"/>
                </a:lnTo>
                <a:lnTo>
                  <a:pt x="4612915" y="2118526"/>
                </a:lnTo>
                <a:lnTo>
                  <a:pt x="4608538" y="2071215"/>
                </a:lnTo>
                <a:lnTo>
                  <a:pt x="4603214" y="2024184"/>
                </a:lnTo>
                <a:lnTo>
                  <a:pt x="4596955" y="1977443"/>
                </a:lnTo>
                <a:lnTo>
                  <a:pt x="4589768" y="1931002"/>
                </a:lnTo>
                <a:lnTo>
                  <a:pt x="4581664" y="1884870"/>
                </a:lnTo>
                <a:lnTo>
                  <a:pt x="4572652" y="1839058"/>
                </a:lnTo>
                <a:lnTo>
                  <a:pt x="4562742" y="1793574"/>
                </a:lnTo>
                <a:lnTo>
                  <a:pt x="4551944" y="1748428"/>
                </a:lnTo>
                <a:lnTo>
                  <a:pt x="4540268" y="1703631"/>
                </a:lnTo>
                <a:lnTo>
                  <a:pt x="4527722" y="1659191"/>
                </a:lnTo>
                <a:lnTo>
                  <a:pt x="4514317" y="1615119"/>
                </a:lnTo>
                <a:lnTo>
                  <a:pt x="4500062" y="1571423"/>
                </a:lnTo>
                <a:lnTo>
                  <a:pt x="4484967" y="1528114"/>
                </a:lnTo>
                <a:lnTo>
                  <a:pt x="4469042" y="1485201"/>
                </a:lnTo>
                <a:lnTo>
                  <a:pt x="4452296" y="1442695"/>
                </a:lnTo>
                <a:lnTo>
                  <a:pt x="4434738" y="1400603"/>
                </a:lnTo>
                <a:lnTo>
                  <a:pt x="4416379" y="1358937"/>
                </a:lnTo>
                <a:lnTo>
                  <a:pt x="4397229" y="1317706"/>
                </a:lnTo>
                <a:lnTo>
                  <a:pt x="4377296" y="1276919"/>
                </a:lnTo>
                <a:lnTo>
                  <a:pt x="4356591" y="1236587"/>
                </a:lnTo>
                <a:lnTo>
                  <a:pt x="4335122" y="1196718"/>
                </a:lnTo>
                <a:lnTo>
                  <a:pt x="4312901" y="1157323"/>
                </a:lnTo>
                <a:lnTo>
                  <a:pt x="4289935" y="1118410"/>
                </a:lnTo>
                <a:lnTo>
                  <a:pt x="4266236" y="1079991"/>
                </a:lnTo>
                <a:lnTo>
                  <a:pt x="4241813" y="1042074"/>
                </a:lnTo>
                <a:lnTo>
                  <a:pt x="4216675" y="1004669"/>
                </a:lnTo>
                <a:lnTo>
                  <a:pt x="4190832" y="967785"/>
                </a:lnTo>
                <a:lnTo>
                  <a:pt x="4164293" y="931433"/>
                </a:lnTo>
                <a:lnTo>
                  <a:pt x="4137069" y="895622"/>
                </a:lnTo>
                <a:lnTo>
                  <a:pt x="4109169" y="860362"/>
                </a:lnTo>
                <a:lnTo>
                  <a:pt x="4080602" y="825662"/>
                </a:lnTo>
                <a:lnTo>
                  <a:pt x="4051379" y="791531"/>
                </a:lnTo>
                <a:lnTo>
                  <a:pt x="4021508" y="757981"/>
                </a:lnTo>
                <a:lnTo>
                  <a:pt x="3991000" y="725019"/>
                </a:lnTo>
                <a:lnTo>
                  <a:pt x="3959864" y="692657"/>
                </a:lnTo>
                <a:lnTo>
                  <a:pt x="3928110" y="660903"/>
                </a:lnTo>
                <a:lnTo>
                  <a:pt x="3895748" y="629767"/>
                </a:lnTo>
                <a:lnTo>
                  <a:pt x="3862786" y="599259"/>
                </a:lnTo>
                <a:lnTo>
                  <a:pt x="3829236" y="569388"/>
                </a:lnTo>
                <a:lnTo>
                  <a:pt x="3795105" y="540165"/>
                </a:lnTo>
                <a:lnTo>
                  <a:pt x="3760405" y="511598"/>
                </a:lnTo>
                <a:lnTo>
                  <a:pt x="3725145" y="483698"/>
                </a:lnTo>
                <a:lnTo>
                  <a:pt x="3689334" y="456474"/>
                </a:lnTo>
                <a:lnTo>
                  <a:pt x="3652982" y="429935"/>
                </a:lnTo>
                <a:lnTo>
                  <a:pt x="3616098" y="404092"/>
                </a:lnTo>
                <a:lnTo>
                  <a:pt x="3578693" y="378954"/>
                </a:lnTo>
                <a:lnTo>
                  <a:pt x="3540776" y="354531"/>
                </a:lnTo>
                <a:lnTo>
                  <a:pt x="3502357" y="330832"/>
                </a:lnTo>
                <a:lnTo>
                  <a:pt x="3463444" y="307866"/>
                </a:lnTo>
                <a:lnTo>
                  <a:pt x="3424049" y="285645"/>
                </a:lnTo>
                <a:lnTo>
                  <a:pt x="3384180" y="264176"/>
                </a:lnTo>
                <a:lnTo>
                  <a:pt x="3343848" y="243471"/>
                </a:lnTo>
                <a:lnTo>
                  <a:pt x="3303061" y="223538"/>
                </a:lnTo>
                <a:lnTo>
                  <a:pt x="3261830" y="204388"/>
                </a:lnTo>
                <a:lnTo>
                  <a:pt x="3220164" y="186029"/>
                </a:lnTo>
                <a:lnTo>
                  <a:pt x="3178072" y="168471"/>
                </a:lnTo>
                <a:lnTo>
                  <a:pt x="3135566" y="151725"/>
                </a:lnTo>
                <a:lnTo>
                  <a:pt x="3092653" y="135800"/>
                </a:lnTo>
                <a:lnTo>
                  <a:pt x="3049344" y="120705"/>
                </a:lnTo>
                <a:lnTo>
                  <a:pt x="3005648" y="106450"/>
                </a:lnTo>
                <a:lnTo>
                  <a:pt x="2961576" y="93045"/>
                </a:lnTo>
                <a:lnTo>
                  <a:pt x="2917136" y="80499"/>
                </a:lnTo>
                <a:lnTo>
                  <a:pt x="2872339" y="68823"/>
                </a:lnTo>
                <a:lnTo>
                  <a:pt x="2827193" y="58025"/>
                </a:lnTo>
                <a:lnTo>
                  <a:pt x="2781709" y="48115"/>
                </a:lnTo>
                <a:lnTo>
                  <a:pt x="2735897" y="39103"/>
                </a:lnTo>
                <a:lnTo>
                  <a:pt x="2689765" y="30999"/>
                </a:lnTo>
                <a:lnTo>
                  <a:pt x="2643324" y="23812"/>
                </a:lnTo>
                <a:lnTo>
                  <a:pt x="2596583" y="17553"/>
                </a:lnTo>
                <a:lnTo>
                  <a:pt x="2549552" y="12229"/>
                </a:lnTo>
                <a:lnTo>
                  <a:pt x="2502241" y="7852"/>
                </a:lnTo>
                <a:lnTo>
                  <a:pt x="2454659" y="4431"/>
                </a:lnTo>
                <a:lnTo>
                  <a:pt x="2406815" y="1976"/>
                </a:lnTo>
                <a:lnTo>
                  <a:pt x="2358720" y="495"/>
                </a:lnTo>
                <a:lnTo>
                  <a:pt x="2310384" y="0"/>
                </a:lnTo>
                <a:close/>
              </a:path>
            </a:pathLst>
          </a:custGeom>
          <a:solidFill>
            <a:srgbClr val="F7921D"/>
          </a:solidFill>
        </p:spPr>
        <p:txBody>
          <a:bodyPr wrap="square" lIns="0" tIns="0" rIns="0" bIns="0" rtlCol="0"/>
          <a:lstStyle/>
          <a:p>
            <a:endParaRPr/>
          </a:p>
        </p:txBody>
      </p:sp>
      <p:sp>
        <p:nvSpPr>
          <p:cNvPr id="3" name="object 3"/>
          <p:cNvSpPr txBox="1"/>
          <p:nvPr/>
        </p:nvSpPr>
        <p:spPr>
          <a:xfrm>
            <a:off x="1468374" y="2080971"/>
            <a:ext cx="2705735" cy="2281555"/>
          </a:xfrm>
          <a:prstGeom prst="rect">
            <a:avLst/>
          </a:prstGeom>
        </p:spPr>
        <p:txBody>
          <a:bodyPr vert="horz" wrap="square" lIns="0" tIns="73025" rIns="0" bIns="0" rtlCol="0">
            <a:spAutoFit/>
          </a:bodyPr>
          <a:lstStyle/>
          <a:p>
            <a:pPr marL="12700" marR="5080">
              <a:lnSpc>
                <a:spcPct val="90000"/>
              </a:lnSpc>
              <a:spcBef>
                <a:spcPts val="575"/>
              </a:spcBef>
            </a:pPr>
            <a:r>
              <a:rPr sz="4000" spc="-10" dirty="0">
                <a:solidFill>
                  <a:srgbClr val="FFFFFF"/>
                </a:solidFill>
                <a:latin typeface="Arial"/>
                <a:cs typeface="Arial"/>
              </a:rPr>
              <a:t>Uspješan proces postavljanja ciljeva</a:t>
            </a:r>
            <a:endParaRPr sz="4000">
              <a:latin typeface="Arial"/>
              <a:cs typeface="Arial"/>
            </a:endParaRPr>
          </a:p>
        </p:txBody>
      </p:sp>
      <p:sp>
        <p:nvSpPr>
          <p:cNvPr id="4" name="object 4"/>
          <p:cNvSpPr/>
          <p:nvPr/>
        </p:nvSpPr>
        <p:spPr>
          <a:xfrm>
            <a:off x="530351" y="0"/>
            <a:ext cx="1155700" cy="591820"/>
          </a:xfrm>
          <a:custGeom>
            <a:avLst/>
            <a:gdLst/>
            <a:ahLst/>
            <a:cxnLst/>
            <a:rect l="l" t="t" r="r" b="b"/>
            <a:pathLst>
              <a:path w="1155700" h="591820">
                <a:moveTo>
                  <a:pt x="1153795" y="0"/>
                </a:moveTo>
                <a:lnTo>
                  <a:pt x="1358" y="0"/>
                </a:lnTo>
                <a:lnTo>
                  <a:pt x="0" y="13461"/>
                </a:lnTo>
                <a:lnTo>
                  <a:pt x="1914" y="60856"/>
                </a:lnTo>
                <a:lnTo>
                  <a:pt x="7559" y="107195"/>
                </a:lnTo>
                <a:lnTo>
                  <a:pt x="16786" y="152330"/>
                </a:lnTo>
                <a:lnTo>
                  <a:pt x="29446" y="196112"/>
                </a:lnTo>
                <a:lnTo>
                  <a:pt x="45390" y="238392"/>
                </a:lnTo>
                <a:lnTo>
                  <a:pt x="64470" y="279023"/>
                </a:lnTo>
                <a:lnTo>
                  <a:pt x="86536" y="317854"/>
                </a:lnTo>
                <a:lnTo>
                  <a:pt x="111442" y="354738"/>
                </a:lnTo>
                <a:lnTo>
                  <a:pt x="139037" y="389526"/>
                </a:lnTo>
                <a:lnTo>
                  <a:pt x="169173" y="422068"/>
                </a:lnTo>
                <a:lnTo>
                  <a:pt x="201702" y="452217"/>
                </a:lnTo>
                <a:lnTo>
                  <a:pt x="236474" y="479824"/>
                </a:lnTo>
                <a:lnTo>
                  <a:pt x="273342" y="504739"/>
                </a:lnTo>
                <a:lnTo>
                  <a:pt x="312156" y="526815"/>
                </a:lnTo>
                <a:lnTo>
                  <a:pt x="352769" y="545903"/>
                </a:lnTo>
                <a:lnTo>
                  <a:pt x="395030" y="561854"/>
                </a:lnTo>
                <a:lnTo>
                  <a:pt x="438792" y="574518"/>
                </a:lnTo>
                <a:lnTo>
                  <a:pt x="483906" y="583749"/>
                </a:lnTo>
                <a:lnTo>
                  <a:pt x="530223" y="589396"/>
                </a:lnTo>
                <a:lnTo>
                  <a:pt x="577596" y="591312"/>
                </a:lnTo>
                <a:lnTo>
                  <a:pt x="624971" y="589396"/>
                </a:lnTo>
                <a:lnTo>
                  <a:pt x="671291" y="583749"/>
                </a:lnTo>
                <a:lnTo>
                  <a:pt x="716407" y="574518"/>
                </a:lnTo>
                <a:lnTo>
                  <a:pt x="760171" y="561854"/>
                </a:lnTo>
                <a:lnTo>
                  <a:pt x="802433" y="545903"/>
                </a:lnTo>
                <a:lnTo>
                  <a:pt x="843046" y="526815"/>
                </a:lnTo>
                <a:lnTo>
                  <a:pt x="881860" y="504739"/>
                </a:lnTo>
                <a:lnTo>
                  <a:pt x="918728" y="479824"/>
                </a:lnTo>
                <a:lnTo>
                  <a:pt x="953500" y="452217"/>
                </a:lnTo>
                <a:lnTo>
                  <a:pt x="986028" y="422068"/>
                </a:lnTo>
                <a:lnTo>
                  <a:pt x="1016163" y="389526"/>
                </a:lnTo>
                <a:lnTo>
                  <a:pt x="1043757" y="354738"/>
                </a:lnTo>
                <a:lnTo>
                  <a:pt x="1068661" y="317854"/>
                </a:lnTo>
                <a:lnTo>
                  <a:pt x="1090726" y="279023"/>
                </a:lnTo>
                <a:lnTo>
                  <a:pt x="1109805" y="238392"/>
                </a:lnTo>
                <a:lnTo>
                  <a:pt x="1125748" y="196112"/>
                </a:lnTo>
                <a:lnTo>
                  <a:pt x="1138407" y="152330"/>
                </a:lnTo>
                <a:lnTo>
                  <a:pt x="1147632" y="107195"/>
                </a:lnTo>
                <a:lnTo>
                  <a:pt x="1153277" y="60856"/>
                </a:lnTo>
                <a:lnTo>
                  <a:pt x="1155192" y="13461"/>
                </a:lnTo>
                <a:lnTo>
                  <a:pt x="1153795" y="0"/>
                </a:lnTo>
                <a:close/>
              </a:path>
            </a:pathLst>
          </a:custGeom>
          <a:solidFill>
            <a:srgbClr val="FF8529"/>
          </a:solidFill>
        </p:spPr>
        <p:txBody>
          <a:bodyPr wrap="square" lIns="0" tIns="0" rIns="0" bIns="0" rtlCol="0"/>
          <a:lstStyle/>
          <a:p>
            <a:endParaRPr/>
          </a:p>
        </p:txBody>
      </p:sp>
      <p:sp>
        <p:nvSpPr>
          <p:cNvPr id="5" name="object 5"/>
          <p:cNvSpPr/>
          <p:nvPr/>
        </p:nvSpPr>
        <p:spPr>
          <a:xfrm>
            <a:off x="3960876" y="0"/>
            <a:ext cx="1737360" cy="960119"/>
          </a:xfrm>
          <a:custGeom>
            <a:avLst/>
            <a:gdLst/>
            <a:ahLst/>
            <a:cxnLst/>
            <a:rect l="l" t="t" r="r" b="b"/>
            <a:pathLst>
              <a:path w="1737360" h="960119">
                <a:moveTo>
                  <a:pt x="1737360" y="0"/>
                </a:moveTo>
                <a:lnTo>
                  <a:pt x="1613535" y="0"/>
                </a:lnTo>
                <a:lnTo>
                  <a:pt x="1613535" y="790701"/>
                </a:lnTo>
                <a:lnTo>
                  <a:pt x="247269" y="0"/>
                </a:lnTo>
                <a:lnTo>
                  <a:pt x="0" y="0"/>
                </a:lnTo>
                <a:lnTo>
                  <a:pt x="1644523" y="951864"/>
                </a:lnTo>
                <a:lnTo>
                  <a:pt x="1651793" y="955458"/>
                </a:lnTo>
                <a:lnTo>
                  <a:pt x="1659445" y="958040"/>
                </a:lnTo>
                <a:lnTo>
                  <a:pt x="1667383" y="959598"/>
                </a:lnTo>
                <a:lnTo>
                  <a:pt x="1675511" y="960120"/>
                </a:lnTo>
                <a:lnTo>
                  <a:pt x="1699587" y="955258"/>
                </a:lnTo>
                <a:lnTo>
                  <a:pt x="1719246" y="941990"/>
                </a:lnTo>
                <a:lnTo>
                  <a:pt x="1732500" y="922293"/>
                </a:lnTo>
                <a:lnTo>
                  <a:pt x="1737360" y="898144"/>
                </a:lnTo>
                <a:lnTo>
                  <a:pt x="1737360" y="0"/>
                </a:lnTo>
                <a:close/>
              </a:path>
            </a:pathLst>
          </a:custGeom>
          <a:solidFill>
            <a:srgbClr val="E83773"/>
          </a:solidFill>
        </p:spPr>
        <p:txBody>
          <a:bodyPr wrap="square" lIns="0" tIns="0" rIns="0" bIns="0" rtlCol="0"/>
          <a:lstStyle/>
          <a:p>
            <a:endParaRPr/>
          </a:p>
        </p:txBody>
      </p:sp>
      <p:sp>
        <p:nvSpPr>
          <p:cNvPr id="6" name="object 6"/>
          <p:cNvSpPr/>
          <p:nvPr/>
        </p:nvSpPr>
        <p:spPr>
          <a:xfrm>
            <a:off x="0" y="2936748"/>
            <a:ext cx="160020" cy="553720"/>
          </a:xfrm>
          <a:custGeom>
            <a:avLst/>
            <a:gdLst/>
            <a:ahLst/>
            <a:cxnLst/>
            <a:rect l="l" t="t" r="r" b="b"/>
            <a:pathLst>
              <a:path w="160020" h="553720">
                <a:moveTo>
                  <a:pt x="0" y="0"/>
                </a:moveTo>
                <a:lnTo>
                  <a:pt x="0" y="553212"/>
                </a:lnTo>
                <a:lnTo>
                  <a:pt x="17923" y="543560"/>
                </a:lnTo>
                <a:lnTo>
                  <a:pt x="58216" y="511394"/>
                </a:lnTo>
                <a:lnTo>
                  <a:pt x="92865" y="473305"/>
                </a:lnTo>
                <a:lnTo>
                  <a:pt x="121120" y="430037"/>
                </a:lnTo>
                <a:lnTo>
                  <a:pt x="142231" y="382335"/>
                </a:lnTo>
                <a:lnTo>
                  <a:pt x="155447" y="330943"/>
                </a:lnTo>
                <a:lnTo>
                  <a:pt x="160020" y="276605"/>
                </a:lnTo>
                <a:lnTo>
                  <a:pt x="155447" y="222268"/>
                </a:lnTo>
                <a:lnTo>
                  <a:pt x="142231" y="170876"/>
                </a:lnTo>
                <a:lnTo>
                  <a:pt x="121120" y="123174"/>
                </a:lnTo>
                <a:lnTo>
                  <a:pt x="92865" y="79906"/>
                </a:lnTo>
                <a:lnTo>
                  <a:pt x="58216" y="41817"/>
                </a:lnTo>
                <a:lnTo>
                  <a:pt x="17923" y="9651"/>
                </a:lnTo>
                <a:lnTo>
                  <a:pt x="0" y="0"/>
                </a:lnTo>
                <a:close/>
              </a:path>
            </a:pathLst>
          </a:custGeom>
          <a:solidFill>
            <a:srgbClr val="B71373"/>
          </a:solidFill>
        </p:spPr>
        <p:txBody>
          <a:bodyPr wrap="square" lIns="0" tIns="0" rIns="0" bIns="0" rtlCol="0"/>
          <a:lstStyle/>
          <a:p>
            <a:endParaRPr/>
          </a:p>
        </p:txBody>
      </p:sp>
      <p:sp>
        <p:nvSpPr>
          <p:cNvPr id="7" name="object 7"/>
          <p:cNvSpPr txBox="1"/>
          <p:nvPr/>
        </p:nvSpPr>
        <p:spPr>
          <a:xfrm>
            <a:off x="6352413" y="722731"/>
            <a:ext cx="5326380" cy="5633720"/>
          </a:xfrm>
          <a:prstGeom prst="rect">
            <a:avLst/>
          </a:prstGeom>
        </p:spPr>
        <p:txBody>
          <a:bodyPr vert="horz" wrap="square" lIns="0" tIns="12700" rIns="0" bIns="0" rtlCol="0">
            <a:spAutoFit/>
          </a:bodyPr>
          <a:lstStyle/>
          <a:p>
            <a:pPr marL="527685" marR="351790" indent="-515620">
              <a:lnSpc>
                <a:spcPct val="110000"/>
              </a:lnSpc>
              <a:spcBef>
                <a:spcPts val="100"/>
              </a:spcBef>
              <a:buAutoNum type="arabicPeriod"/>
              <a:tabLst>
                <a:tab pos="527685" algn="l"/>
              </a:tabLst>
            </a:pPr>
            <a:r>
              <a:rPr sz="1700" b="1" dirty="0">
                <a:latin typeface="Arial"/>
                <a:cs typeface="Arial"/>
              </a:rPr>
              <a:t>Brainstormajte</a:t>
            </a:r>
            <a:r>
              <a:rPr sz="1700" b="1" spc="-40" dirty="0">
                <a:latin typeface="Arial"/>
                <a:cs typeface="Arial"/>
              </a:rPr>
              <a:t> </a:t>
            </a:r>
            <a:r>
              <a:rPr sz="1700" dirty="0">
                <a:latin typeface="Arial"/>
                <a:cs typeface="Arial"/>
              </a:rPr>
              <a:t>-</a:t>
            </a:r>
            <a:r>
              <a:rPr sz="1700" spc="-45" dirty="0">
                <a:latin typeface="Arial"/>
                <a:cs typeface="Arial"/>
              </a:rPr>
              <a:t> </a:t>
            </a:r>
            <a:r>
              <a:rPr sz="1700" dirty="0">
                <a:latin typeface="Arial"/>
                <a:cs typeface="Arial"/>
              </a:rPr>
              <a:t>Navedite</a:t>
            </a:r>
            <a:r>
              <a:rPr sz="1700" spc="-40" dirty="0">
                <a:latin typeface="Arial"/>
                <a:cs typeface="Arial"/>
              </a:rPr>
              <a:t> </a:t>
            </a:r>
            <a:r>
              <a:rPr sz="1700" dirty="0">
                <a:latin typeface="Arial"/>
                <a:cs typeface="Arial"/>
              </a:rPr>
              <a:t>sve</a:t>
            </a:r>
            <a:r>
              <a:rPr sz="1700" spc="-30" dirty="0">
                <a:latin typeface="Arial"/>
                <a:cs typeface="Arial"/>
              </a:rPr>
              <a:t> </a:t>
            </a:r>
            <a:r>
              <a:rPr sz="1700" dirty="0">
                <a:latin typeface="Arial"/>
                <a:cs typeface="Arial"/>
              </a:rPr>
              <a:t>što</a:t>
            </a:r>
            <a:r>
              <a:rPr sz="1700" spc="-35" dirty="0">
                <a:latin typeface="Arial"/>
                <a:cs typeface="Arial"/>
              </a:rPr>
              <a:t> </a:t>
            </a:r>
            <a:r>
              <a:rPr sz="1700" dirty="0">
                <a:latin typeface="Arial"/>
                <a:cs typeface="Arial"/>
              </a:rPr>
              <a:t>biste</a:t>
            </a:r>
            <a:r>
              <a:rPr sz="1700" spc="-40" dirty="0">
                <a:latin typeface="Arial"/>
                <a:cs typeface="Arial"/>
              </a:rPr>
              <a:t> </a:t>
            </a:r>
            <a:r>
              <a:rPr sz="1700" spc="-10" dirty="0">
                <a:latin typeface="Arial"/>
                <a:cs typeface="Arial"/>
              </a:rPr>
              <a:t>željeli </a:t>
            </a:r>
            <a:r>
              <a:rPr sz="1700" dirty="0">
                <a:latin typeface="Arial"/>
                <a:cs typeface="Arial"/>
              </a:rPr>
              <a:t>postići.</a:t>
            </a:r>
            <a:r>
              <a:rPr sz="1700" spc="-45" dirty="0">
                <a:latin typeface="Arial"/>
                <a:cs typeface="Arial"/>
              </a:rPr>
              <a:t> </a:t>
            </a:r>
            <a:r>
              <a:rPr sz="1700" dirty="0">
                <a:latin typeface="Arial"/>
                <a:cs typeface="Arial"/>
              </a:rPr>
              <a:t>Budi</a:t>
            </a:r>
            <a:r>
              <a:rPr sz="1700" spc="-35" dirty="0">
                <a:latin typeface="Arial"/>
                <a:cs typeface="Arial"/>
              </a:rPr>
              <a:t> </a:t>
            </a:r>
            <a:r>
              <a:rPr sz="1700" dirty="0">
                <a:latin typeface="Arial"/>
                <a:cs typeface="Arial"/>
              </a:rPr>
              <a:t>hrabri!</a:t>
            </a:r>
            <a:r>
              <a:rPr sz="1700" spc="-30" dirty="0">
                <a:latin typeface="Arial"/>
                <a:cs typeface="Arial"/>
              </a:rPr>
              <a:t> </a:t>
            </a:r>
            <a:r>
              <a:rPr sz="1700" dirty="0">
                <a:latin typeface="Arial"/>
                <a:cs typeface="Arial"/>
              </a:rPr>
              <a:t>Izazovite</a:t>
            </a:r>
            <a:r>
              <a:rPr sz="1700" spc="-30" dirty="0">
                <a:latin typeface="Arial"/>
                <a:cs typeface="Arial"/>
              </a:rPr>
              <a:t> </a:t>
            </a:r>
            <a:r>
              <a:rPr sz="1700" spc="-25" dirty="0">
                <a:latin typeface="Arial"/>
                <a:cs typeface="Arial"/>
              </a:rPr>
              <a:t>se.</a:t>
            </a:r>
            <a:endParaRPr sz="1700">
              <a:latin typeface="Arial"/>
              <a:cs typeface="Arial"/>
            </a:endParaRPr>
          </a:p>
          <a:p>
            <a:pPr marL="527685" marR="5080" indent="-515620">
              <a:lnSpc>
                <a:spcPct val="110000"/>
              </a:lnSpc>
              <a:spcBef>
                <a:spcPts val="1005"/>
              </a:spcBef>
              <a:buAutoNum type="arabicPeriod"/>
              <a:tabLst>
                <a:tab pos="527685" algn="l"/>
              </a:tabLst>
            </a:pPr>
            <a:r>
              <a:rPr sz="1700" b="1" dirty="0">
                <a:latin typeface="Arial"/>
                <a:cs typeface="Arial"/>
              </a:rPr>
              <a:t>Odredite</a:t>
            </a:r>
            <a:r>
              <a:rPr sz="1700" b="1" spc="-30" dirty="0">
                <a:latin typeface="Arial"/>
                <a:cs typeface="Arial"/>
              </a:rPr>
              <a:t> </a:t>
            </a:r>
            <a:r>
              <a:rPr sz="1700" b="1" dirty="0">
                <a:latin typeface="Arial"/>
                <a:cs typeface="Arial"/>
              </a:rPr>
              <a:t>prioritete</a:t>
            </a:r>
            <a:r>
              <a:rPr sz="1700" b="1" spc="-30" dirty="0">
                <a:latin typeface="Arial"/>
                <a:cs typeface="Arial"/>
              </a:rPr>
              <a:t> </a:t>
            </a:r>
            <a:r>
              <a:rPr sz="1700" dirty="0">
                <a:latin typeface="Arial"/>
                <a:cs typeface="Arial"/>
              </a:rPr>
              <a:t>-</a:t>
            </a:r>
            <a:r>
              <a:rPr sz="1700" spc="-40" dirty="0">
                <a:latin typeface="Arial"/>
                <a:cs typeface="Arial"/>
              </a:rPr>
              <a:t> </a:t>
            </a:r>
            <a:r>
              <a:rPr sz="1700" dirty="0">
                <a:latin typeface="Arial"/>
                <a:cs typeface="Arial"/>
              </a:rPr>
              <a:t>Pogledajte</a:t>
            </a:r>
            <a:r>
              <a:rPr sz="1700" spc="-35" dirty="0">
                <a:latin typeface="Arial"/>
                <a:cs typeface="Arial"/>
              </a:rPr>
              <a:t> </a:t>
            </a:r>
            <a:r>
              <a:rPr sz="1700" dirty="0">
                <a:latin typeface="Arial"/>
                <a:cs typeface="Arial"/>
              </a:rPr>
              <a:t>svoj</a:t>
            </a:r>
            <a:r>
              <a:rPr sz="1700" spc="-35" dirty="0">
                <a:latin typeface="Arial"/>
                <a:cs typeface="Arial"/>
              </a:rPr>
              <a:t> </a:t>
            </a:r>
            <a:r>
              <a:rPr sz="1700" spc="-10" dirty="0">
                <a:latin typeface="Arial"/>
                <a:cs typeface="Arial"/>
              </a:rPr>
              <a:t>popis: </a:t>
            </a:r>
            <a:r>
              <a:rPr sz="1700" dirty="0">
                <a:latin typeface="Arial"/>
                <a:cs typeface="Arial"/>
              </a:rPr>
              <a:t>odlučite</a:t>
            </a:r>
            <a:r>
              <a:rPr sz="1700" spc="-25" dirty="0">
                <a:latin typeface="Arial"/>
                <a:cs typeface="Arial"/>
              </a:rPr>
              <a:t> </a:t>
            </a:r>
            <a:r>
              <a:rPr sz="1700" dirty="0">
                <a:latin typeface="Arial"/>
                <a:cs typeface="Arial"/>
              </a:rPr>
              <a:t>na</a:t>
            </a:r>
            <a:r>
              <a:rPr sz="1700" spc="-20" dirty="0">
                <a:latin typeface="Arial"/>
                <a:cs typeface="Arial"/>
              </a:rPr>
              <a:t> </a:t>
            </a:r>
            <a:r>
              <a:rPr sz="1700" dirty="0">
                <a:latin typeface="Arial"/>
                <a:cs typeface="Arial"/>
              </a:rPr>
              <a:t>kojem</a:t>
            </a:r>
            <a:r>
              <a:rPr sz="1700" spc="-30" dirty="0">
                <a:latin typeface="Arial"/>
                <a:cs typeface="Arial"/>
              </a:rPr>
              <a:t> </a:t>
            </a:r>
            <a:r>
              <a:rPr sz="1700" dirty="0">
                <a:latin typeface="Arial"/>
                <a:cs typeface="Arial"/>
              </a:rPr>
              <a:t>biste</a:t>
            </a:r>
            <a:r>
              <a:rPr sz="1700" spc="-25" dirty="0">
                <a:latin typeface="Arial"/>
                <a:cs typeface="Arial"/>
              </a:rPr>
              <a:t> </a:t>
            </a:r>
            <a:r>
              <a:rPr sz="1700" dirty="0">
                <a:latin typeface="Arial"/>
                <a:cs typeface="Arial"/>
              </a:rPr>
              <a:t>cilju</a:t>
            </a:r>
            <a:r>
              <a:rPr sz="1700" spc="-35" dirty="0">
                <a:latin typeface="Arial"/>
                <a:cs typeface="Arial"/>
              </a:rPr>
              <a:t> </a:t>
            </a:r>
            <a:r>
              <a:rPr sz="1700" dirty="0">
                <a:latin typeface="Arial"/>
                <a:cs typeface="Arial"/>
              </a:rPr>
              <a:t>prvome</a:t>
            </a:r>
            <a:r>
              <a:rPr sz="1700" spc="-25" dirty="0">
                <a:latin typeface="Arial"/>
                <a:cs typeface="Arial"/>
              </a:rPr>
              <a:t> </a:t>
            </a:r>
            <a:r>
              <a:rPr sz="1700" dirty="0">
                <a:latin typeface="Arial"/>
                <a:cs typeface="Arial"/>
              </a:rPr>
              <a:t>radili.</a:t>
            </a:r>
            <a:r>
              <a:rPr sz="1700" spc="-45" dirty="0">
                <a:latin typeface="Arial"/>
                <a:cs typeface="Arial"/>
              </a:rPr>
              <a:t> </a:t>
            </a:r>
            <a:r>
              <a:rPr sz="1700" spc="-10" dirty="0">
                <a:latin typeface="Arial"/>
                <a:cs typeface="Arial"/>
              </a:rPr>
              <a:t>Čuvajte </a:t>
            </a:r>
            <a:r>
              <a:rPr sz="1700" dirty="0">
                <a:latin typeface="Arial"/>
                <a:cs typeface="Arial"/>
              </a:rPr>
              <a:t>svoj</a:t>
            </a:r>
            <a:r>
              <a:rPr sz="1700" spc="-35" dirty="0">
                <a:latin typeface="Arial"/>
                <a:cs typeface="Arial"/>
              </a:rPr>
              <a:t> </a:t>
            </a:r>
            <a:r>
              <a:rPr sz="1700" dirty="0">
                <a:latin typeface="Arial"/>
                <a:cs typeface="Arial"/>
              </a:rPr>
              <a:t>popis</a:t>
            </a:r>
            <a:r>
              <a:rPr sz="1700" spc="-35" dirty="0">
                <a:latin typeface="Arial"/>
                <a:cs typeface="Arial"/>
              </a:rPr>
              <a:t> </a:t>
            </a:r>
            <a:r>
              <a:rPr sz="1700" dirty="0">
                <a:latin typeface="Arial"/>
                <a:cs typeface="Arial"/>
              </a:rPr>
              <a:t>ciljeva</a:t>
            </a:r>
            <a:r>
              <a:rPr sz="1700" spc="-50" dirty="0">
                <a:latin typeface="Arial"/>
                <a:cs typeface="Arial"/>
              </a:rPr>
              <a:t> </a:t>
            </a:r>
            <a:r>
              <a:rPr sz="1700" dirty="0">
                <a:latin typeface="Arial"/>
                <a:cs typeface="Arial"/>
              </a:rPr>
              <a:t>kako</a:t>
            </a:r>
            <a:r>
              <a:rPr sz="1700" spc="-30" dirty="0">
                <a:latin typeface="Arial"/>
                <a:cs typeface="Arial"/>
              </a:rPr>
              <a:t> </a:t>
            </a:r>
            <a:r>
              <a:rPr sz="1700" dirty="0">
                <a:latin typeface="Arial"/>
                <a:cs typeface="Arial"/>
              </a:rPr>
              <a:t>biste</a:t>
            </a:r>
            <a:r>
              <a:rPr sz="1700" spc="-35" dirty="0">
                <a:latin typeface="Arial"/>
                <a:cs typeface="Arial"/>
              </a:rPr>
              <a:t> </a:t>
            </a:r>
            <a:r>
              <a:rPr sz="1700" dirty="0">
                <a:latin typeface="Arial"/>
                <a:cs typeface="Arial"/>
              </a:rPr>
              <a:t>mogli</a:t>
            </a:r>
            <a:r>
              <a:rPr sz="1700" spc="-45" dirty="0">
                <a:latin typeface="Arial"/>
                <a:cs typeface="Arial"/>
              </a:rPr>
              <a:t> </a:t>
            </a:r>
            <a:r>
              <a:rPr sz="1700" spc="-10" dirty="0">
                <a:latin typeface="Arial"/>
                <a:cs typeface="Arial"/>
              </a:rPr>
              <a:t>provjeravati napredak.</a:t>
            </a:r>
            <a:endParaRPr sz="1700">
              <a:latin typeface="Arial"/>
              <a:cs typeface="Arial"/>
            </a:endParaRPr>
          </a:p>
          <a:p>
            <a:pPr marL="527685" marR="184785" indent="-515620">
              <a:lnSpc>
                <a:spcPct val="110000"/>
              </a:lnSpc>
              <a:spcBef>
                <a:spcPts val="994"/>
              </a:spcBef>
              <a:buAutoNum type="arabicPeriod"/>
              <a:tabLst>
                <a:tab pos="527685" algn="l"/>
              </a:tabLst>
            </a:pPr>
            <a:r>
              <a:rPr sz="1700" b="1" dirty="0">
                <a:latin typeface="Arial"/>
                <a:cs typeface="Arial"/>
              </a:rPr>
              <a:t>Detaljno</a:t>
            </a:r>
            <a:r>
              <a:rPr sz="1700" b="1" spc="-30" dirty="0">
                <a:latin typeface="Arial"/>
                <a:cs typeface="Arial"/>
              </a:rPr>
              <a:t> </a:t>
            </a:r>
            <a:r>
              <a:rPr sz="1700" b="1" dirty="0">
                <a:latin typeface="Arial"/>
                <a:cs typeface="Arial"/>
              </a:rPr>
              <a:t>opišite</a:t>
            </a:r>
            <a:r>
              <a:rPr sz="1700" b="1" spc="-25" dirty="0">
                <a:latin typeface="Arial"/>
                <a:cs typeface="Arial"/>
              </a:rPr>
              <a:t> </a:t>
            </a:r>
            <a:r>
              <a:rPr sz="1700" dirty="0">
                <a:latin typeface="Arial"/>
                <a:cs typeface="Arial"/>
              </a:rPr>
              <a:t>-</a:t>
            </a:r>
            <a:r>
              <a:rPr sz="1700" spc="-45" dirty="0">
                <a:latin typeface="Arial"/>
                <a:cs typeface="Arial"/>
              </a:rPr>
              <a:t> </a:t>
            </a:r>
            <a:r>
              <a:rPr sz="1700" dirty="0">
                <a:latin typeface="Arial"/>
                <a:cs typeface="Arial"/>
              </a:rPr>
              <a:t>Budite</a:t>
            </a:r>
            <a:r>
              <a:rPr sz="1700" spc="-25" dirty="0">
                <a:latin typeface="Arial"/>
                <a:cs typeface="Arial"/>
              </a:rPr>
              <a:t> </a:t>
            </a:r>
            <a:r>
              <a:rPr sz="1700" dirty="0">
                <a:latin typeface="Arial"/>
                <a:cs typeface="Arial"/>
              </a:rPr>
              <a:t>vrlo</a:t>
            </a:r>
            <a:r>
              <a:rPr sz="1700" spc="-40" dirty="0">
                <a:latin typeface="Arial"/>
                <a:cs typeface="Arial"/>
              </a:rPr>
              <a:t> </a:t>
            </a:r>
            <a:r>
              <a:rPr sz="1700" dirty="0">
                <a:latin typeface="Arial"/>
                <a:cs typeface="Arial"/>
              </a:rPr>
              <a:t>precizni:</a:t>
            </a:r>
            <a:r>
              <a:rPr sz="1700" spc="-55" dirty="0">
                <a:latin typeface="Arial"/>
                <a:cs typeface="Arial"/>
              </a:rPr>
              <a:t> </a:t>
            </a:r>
            <a:r>
              <a:rPr sz="1700" spc="-10" dirty="0">
                <a:latin typeface="Arial"/>
                <a:cs typeface="Arial"/>
              </a:rPr>
              <a:t>podijelite </a:t>
            </a:r>
            <a:r>
              <a:rPr sz="1700" dirty="0">
                <a:latin typeface="Arial"/>
                <a:cs typeface="Arial"/>
              </a:rPr>
              <a:t>svoje</a:t>
            </a:r>
            <a:r>
              <a:rPr sz="1700" spc="-40" dirty="0">
                <a:latin typeface="Arial"/>
                <a:cs typeface="Arial"/>
              </a:rPr>
              <a:t> </a:t>
            </a:r>
            <a:r>
              <a:rPr sz="1700" dirty="0">
                <a:latin typeface="Arial"/>
                <a:cs typeface="Arial"/>
              </a:rPr>
              <a:t>ciljeve</a:t>
            </a:r>
            <a:r>
              <a:rPr sz="1700" spc="-55" dirty="0">
                <a:latin typeface="Arial"/>
                <a:cs typeface="Arial"/>
              </a:rPr>
              <a:t> </a:t>
            </a:r>
            <a:r>
              <a:rPr sz="1700" dirty="0">
                <a:latin typeface="Arial"/>
                <a:cs typeface="Arial"/>
              </a:rPr>
              <a:t>u</a:t>
            </a:r>
            <a:r>
              <a:rPr sz="1700" spc="-25" dirty="0">
                <a:latin typeface="Arial"/>
                <a:cs typeface="Arial"/>
              </a:rPr>
              <a:t> </a:t>
            </a:r>
            <a:r>
              <a:rPr sz="1700" dirty="0">
                <a:latin typeface="Arial"/>
                <a:cs typeface="Arial"/>
              </a:rPr>
              <a:t>podciljeve,</a:t>
            </a:r>
            <a:r>
              <a:rPr sz="1700" spc="-60" dirty="0">
                <a:latin typeface="Arial"/>
                <a:cs typeface="Arial"/>
              </a:rPr>
              <a:t> </a:t>
            </a:r>
            <a:r>
              <a:rPr sz="1700" dirty="0">
                <a:latin typeface="Arial"/>
                <a:cs typeface="Arial"/>
              </a:rPr>
              <a:t>planirajte</a:t>
            </a:r>
            <a:r>
              <a:rPr sz="1700" spc="-35" dirty="0">
                <a:latin typeface="Arial"/>
                <a:cs typeface="Arial"/>
              </a:rPr>
              <a:t> </a:t>
            </a:r>
            <a:r>
              <a:rPr sz="1700" dirty="0">
                <a:latin typeface="Arial"/>
                <a:cs typeface="Arial"/>
              </a:rPr>
              <a:t>korak</a:t>
            </a:r>
            <a:r>
              <a:rPr sz="1700" spc="-45" dirty="0">
                <a:latin typeface="Arial"/>
                <a:cs typeface="Arial"/>
              </a:rPr>
              <a:t> </a:t>
            </a:r>
            <a:r>
              <a:rPr sz="1700" spc="-25" dirty="0">
                <a:latin typeface="Arial"/>
                <a:cs typeface="Arial"/>
              </a:rPr>
              <a:t>po </a:t>
            </a:r>
            <a:r>
              <a:rPr sz="1700" dirty="0">
                <a:latin typeface="Arial"/>
                <a:cs typeface="Arial"/>
              </a:rPr>
              <a:t>korak</a:t>
            </a:r>
            <a:r>
              <a:rPr sz="1700" spc="-30" dirty="0">
                <a:latin typeface="Arial"/>
                <a:cs typeface="Arial"/>
              </a:rPr>
              <a:t> </a:t>
            </a:r>
            <a:r>
              <a:rPr sz="1700" dirty="0">
                <a:latin typeface="Arial"/>
                <a:cs typeface="Arial"/>
              </a:rPr>
              <a:t>kako</a:t>
            </a:r>
            <a:r>
              <a:rPr sz="1700" spc="-25" dirty="0">
                <a:latin typeface="Arial"/>
                <a:cs typeface="Arial"/>
              </a:rPr>
              <a:t> </a:t>
            </a:r>
            <a:r>
              <a:rPr sz="1700" dirty="0">
                <a:latin typeface="Arial"/>
                <a:cs typeface="Arial"/>
              </a:rPr>
              <a:t>biste</a:t>
            </a:r>
            <a:r>
              <a:rPr sz="1700" spc="-15" dirty="0">
                <a:latin typeface="Arial"/>
                <a:cs typeface="Arial"/>
              </a:rPr>
              <a:t> </a:t>
            </a:r>
            <a:r>
              <a:rPr sz="1700" dirty="0">
                <a:latin typeface="Arial"/>
                <a:cs typeface="Arial"/>
              </a:rPr>
              <a:t>mogli</a:t>
            </a:r>
            <a:r>
              <a:rPr sz="1700" spc="-30" dirty="0">
                <a:latin typeface="Arial"/>
                <a:cs typeface="Arial"/>
              </a:rPr>
              <a:t> </a:t>
            </a:r>
            <a:r>
              <a:rPr sz="1700" dirty="0">
                <a:latin typeface="Arial"/>
                <a:cs typeface="Arial"/>
              </a:rPr>
              <a:t>provjeriti</a:t>
            </a:r>
            <a:r>
              <a:rPr sz="1700" spc="-30" dirty="0">
                <a:latin typeface="Arial"/>
                <a:cs typeface="Arial"/>
              </a:rPr>
              <a:t> </a:t>
            </a:r>
            <a:r>
              <a:rPr sz="1700" dirty="0">
                <a:latin typeface="Arial"/>
                <a:cs typeface="Arial"/>
              </a:rPr>
              <a:t>svoj</a:t>
            </a:r>
            <a:r>
              <a:rPr sz="1700" spc="-35" dirty="0">
                <a:latin typeface="Arial"/>
                <a:cs typeface="Arial"/>
              </a:rPr>
              <a:t> </a:t>
            </a:r>
            <a:r>
              <a:rPr sz="1700" spc="-10" dirty="0">
                <a:latin typeface="Arial"/>
                <a:cs typeface="Arial"/>
              </a:rPr>
              <a:t>napredak.</a:t>
            </a:r>
            <a:endParaRPr sz="1700">
              <a:latin typeface="Arial"/>
              <a:cs typeface="Arial"/>
            </a:endParaRPr>
          </a:p>
          <a:p>
            <a:pPr marL="527685" indent="-514984">
              <a:lnSpc>
                <a:spcPct val="100000"/>
              </a:lnSpc>
              <a:spcBef>
                <a:spcPts val="1200"/>
              </a:spcBef>
              <a:buAutoNum type="arabicPeriod"/>
              <a:tabLst>
                <a:tab pos="527685" algn="l"/>
              </a:tabLst>
            </a:pPr>
            <a:r>
              <a:rPr sz="1700" b="1" dirty="0">
                <a:latin typeface="Arial"/>
                <a:cs typeface="Arial"/>
              </a:rPr>
              <a:t>Prepoznajte</a:t>
            </a:r>
            <a:r>
              <a:rPr sz="1700" b="1" spc="-60" dirty="0">
                <a:latin typeface="Arial"/>
                <a:cs typeface="Arial"/>
              </a:rPr>
              <a:t> </a:t>
            </a:r>
            <a:r>
              <a:rPr sz="1700" b="1" dirty="0">
                <a:latin typeface="Arial"/>
                <a:cs typeface="Arial"/>
              </a:rPr>
              <a:t>svoje</a:t>
            </a:r>
            <a:r>
              <a:rPr sz="1700" b="1" spc="-15" dirty="0">
                <a:latin typeface="Arial"/>
                <a:cs typeface="Arial"/>
              </a:rPr>
              <a:t> </a:t>
            </a:r>
            <a:r>
              <a:rPr sz="1700" b="1" dirty="0">
                <a:latin typeface="Arial"/>
                <a:cs typeface="Arial"/>
              </a:rPr>
              <a:t>prepreke</a:t>
            </a:r>
            <a:r>
              <a:rPr sz="1700" b="1" spc="-60" dirty="0">
                <a:latin typeface="Arial"/>
                <a:cs typeface="Arial"/>
              </a:rPr>
              <a:t> </a:t>
            </a:r>
            <a:r>
              <a:rPr sz="1700" dirty="0">
                <a:latin typeface="Arial"/>
                <a:cs typeface="Arial"/>
              </a:rPr>
              <a:t>-</a:t>
            </a:r>
            <a:r>
              <a:rPr sz="1700" spc="-55" dirty="0">
                <a:latin typeface="Arial"/>
                <a:cs typeface="Arial"/>
              </a:rPr>
              <a:t> </a:t>
            </a:r>
            <a:r>
              <a:rPr sz="1700" spc="-10" dirty="0">
                <a:latin typeface="Arial"/>
                <a:cs typeface="Arial"/>
              </a:rPr>
              <a:t>Potražite</a:t>
            </a:r>
            <a:endParaRPr sz="1700">
              <a:latin typeface="Arial"/>
              <a:cs typeface="Arial"/>
            </a:endParaRPr>
          </a:p>
          <a:p>
            <a:pPr marL="527685">
              <a:lnSpc>
                <a:spcPct val="100000"/>
              </a:lnSpc>
              <a:spcBef>
                <a:spcPts val="204"/>
              </a:spcBef>
            </a:pPr>
            <a:r>
              <a:rPr sz="1700" dirty="0">
                <a:latin typeface="Arial"/>
                <a:cs typeface="Arial"/>
              </a:rPr>
              <a:t>unutarnje</a:t>
            </a:r>
            <a:r>
              <a:rPr sz="1700" spc="-30" dirty="0">
                <a:latin typeface="Arial"/>
                <a:cs typeface="Arial"/>
              </a:rPr>
              <a:t> </a:t>
            </a:r>
            <a:r>
              <a:rPr sz="1700" dirty="0">
                <a:latin typeface="Arial"/>
                <a:cs typeface="Arial"/>
              </a:rPr>
              <a:t>i</a:t>
            </a:r>
            <a:r>
              <a:rPr sz="1700" spc="-35" dirty="0">
                <a:latin typeface="Arial"/>
                <a:cs typeface="Arial"/>
              </a:rPr>
              <a:t> </a:t>
            </a:r>
            <a:r>
              <a:rPr sz="1700" dirty="0">
                <a:latin typeface="Arial"/>
                <a:cs typeface="Arial"/>
              </a:rPr>
              <a:t>vanjske</a:t>
            </a:r>
            <a:r>
              <a:rPr sz="1700" spc="-40" dirty="0">
                <a:latin typeface="Arial"/>
                <a:cs typeface="Arial"/>
              </a:rPr>
              <a:t> </a:t>
            </a:r>
            <a:r>
              <a:rPr sz="1700" dirty="0">
                <a:latin typeface="Arial"/>
                <a:cs typeface="Arial"/>
              </a:rPr>
              <a:t>prepreke</a:t>
            </a:r>
            <a:r>
              <a:rPr sz="1700" spc="-35" dirty="0">
                <a:latin typeface="Arial"/>
                <a:cs typeface="Arial"/>
              </a:rPr>
              <a:t> </a:t>
            </a:r>
            <a:r>
              <a:rPr sz="1700" dirty="0">
                <a:latin typeface="Arial"/>
                <a:cs typeface="Arial"/>
              </a:rPr>
              <a:t>za</a:t>
            </a:r>
            <a:r>
              <a:rPr sz="1700" spc="-30" dirty="0">
                <a:latin typeface="Arial"/>
                <a:cs typeface="Arial"/>
              </a:rPr>
              <a:t> </a:t>
            </a:r>
            <a:r>
              <a:rPr sz="1700" dirty="0">
                <a:latin typeface="Arial"/>
                <a:cs typeface="Arial"/>
              </a:rPr>
              <a:t>postizanje</a:t>
            </a:r>
            <a:r>
              <a:rPr sz="1700" spc="-45" dirty="0">
                <a:latin typeface="Arial"/>
                <a:cs typeface="Arial"/>
              </a:rPr>
              <a:t> </a:t>
            </a:r>
            <a:r>
              <a:rPr sz="1700" spc="-10" dirty="0">
                <a:latin typeface="Arial"/>
                <a:cs typeface="Arial"/>
              </a:rPr>
              <a:t>ciljeva.</a:t>
            </a:r>
            <a:endParaRPr sz="1700">
              <a:latin typeface="Arial"/>
              <a:cs typeface="Arial"/>
            </a:endParaRPr>
          </a:p>
          <a:p>
            <a:pPr marL="514984" marR="869950" indent="-514984" algn="r">
              <a:lnSpc>
                <a:spcPct val="100000"/>
              </a:lnSpc>
              <a:spcBef>
                <a:spcPts val="1215"/>
              </a:spcBef>
              <a:buAutoNum type="arabicPeriod" startAt="5"/>
              <a:tabLst>
                <a:tab pos="514984" algn="l"/>
              </a:tabLst>
            </a:pPr>
            <a:r>
              <a:rPr sz="1700" b="1" dirty="0">
                <a:latin typeface="Arial"/>
                <a:cs typeface="Arial"/>
              </a:rPr>
              <a:t>Razvijte </a:t>
            </a:r>
            <a:r>
              <a:rPr sz="1700" b="1" i="1" dirty="0">
                <a:latin typeface="Arial"/>
                <a:cs typeface="Arial"/>
              </a:rPr>
              <a:t>game</a:t>
            </a:r>
            <a:r>
              <a:rPr sz="1700" b="1" i="1" spc="-30" dirty="0">
                <a:latin typeface="Arial"/>
                <a:cs typeface="Arial"/>
              </a:rPr>
              <a:t> </a:t>
            </a:r>
            <a:r>
              <a:rPr sz="1700" b="1" i="1" dirty="0">
                <a:latin typeface="Arial"/>
                <a:cs typeface="Arial"/>
              </a:rPr>
              <a:t>plan</a:t>
            </a:r>
            <a:r>
              <a:rPr sz="1700" b="1" i="1" spc="-25" dirty="0">
                <a:latin typeface="Arial"/>
                <a:cs typeface="Arial"/>
              </a:rPr>
              <a:t> </a:t>
            </a:r>
            <a:r>
              <a:rPr sz="1700" dirty="0">
                <a:latin typeface="Arial"/>
                <a:cs typeface="Arial"/>
              </a:rPr>
              <a:t>-</a:t>
            </a:r>
            <a:r>
              <a:rPr sz="1700" spc="-45" dirty="0">
                <a:latin typeface="Arial"/>
                <a:cs typeface="Arial"/>
              </a:rPr>
              <a:t> </a:t>
            </a:r>
            <a:r>
              <a:rPr sz="1700" dirty="0">
                <a:latin typeface="Arial"/>
                <a:cs typeface="Arial"/>
              </a:rPr>
              <a:t>Odlučite</a:t>
            </a:r>
            <a:r>
              <a:rPr sz="1700" spc="-20" dirty="0">
                <a:latin typeface="Arial"/>
                <a:cs typeface="Arial"/>
              </a:rPr>
              <a:t> </a:t>
            </a:r>
            <a:r>
              <a:rPr sz="1700" dirty="0">
                <a:latin typeface="Arial"/>
                <a:cs typeface="Arial"/>
              </a:rPr>
              <a:t>kako</a:t>
            </a:r>
            <a:r>
              <a:rPr sz="1700" spc="-45" dirty="0">
                <a:latin typeface="Arial"/>
                <a:cs typeface="Arial"/>
              </a:rPr>
              <a:t> </a:t>
            </a:r>
            <a:r>
              <a:rPr sz="1700" spc="-20" dirty="0">
                <a:latin typeface="Arial"/>
                <a:cs typeface="Arial"/>
              </a:rPr>
              <a:t>ćete</a:t>
            </a:r>
            <a:endParaRPr sz="1700">
              <a:latin typeface="Arial"/>
              <a:cs typeface="Arial"/>
            </a:endParaRPr>
          </a:p>
          <a:p>
            <a:pPr marR="820419" algn="r">
              <a:lnSpc>
                <a:spcPct val="100000"/>
              </a:lnSpc>
              <a:spcBef>
                <a:spcPts val="200"/>
              </a:spcBef>
            </a:pPr>
            <a:r>
              <a:rPr sz="1700" dirty="0">
                <a:latin typeface="Arial"/>
                <a:cs typeface="Arial"/>
              </a:rPr>
              <a:t>prevladati</a:t>
            </a:r>
            <a:r>
              <a:rPr sz="1700" spc="-45" dirty="0">
                <a:latin typeface="Arial"/>
                <a:cs typeface="Arial"/>
              </a:rPr>
              <a:t> </a:t>
            </a:r>
            <a:r>
              <a:rPr sz="1700" dirty="0">
                <a:latin typeface="Arial"/>
                <a:cs typeface="Arial"/>
              </a:rPr>
              <a:t>prepreke</a:t>
            </a:r>
            <a:r>
              <a:rPr sz="1700" spc="-30" dirty="0">
                <a:latin typeface="Arial"/>
                <a:cs typeface="Arial"/>
              </a:rPr>
              <a:t> </a:t>
            </a:r>
            <a:r>
              <a:rPr sz="1700" dirty="0">
                <a:latin typeface="Arial"/>
                <a:cs typeface="Arial"/>
              </a:rPr>
              <a:t>pred</a:t>
            </a:r>
            <a:r>
              <a:rPr sz="1700" spc="-30" dirty="0">
                <a:latin typeface="Arial"/>
                <a:cs typeface="Arial"/>
              </a:rPr>
              <a:t> </a:t>
            </a:r>
            <a:r>
              <a:rPr sz="1700" dirty="0">
                <a:latin typeface="Arial"/>
                <a:cs typeface="Arial"/>
              </a:rPr>
              <a:t>svojim</a:t>
            </a:r>
            <a:r>
              <a:rPr sz="1700" spc="-55" dirty="0">
                <a:latin typeface="Arial"/>
                <a:cs typeface="Arial"/>
              </a:rPr>
              <a:t> </a:t>
            </a:r>
            <a:r>
              <a:rPr sz="1700" spc="-10" dirty="0">
                <a:latin typeface="Arial"/>
                <a:cs typeface="Arial"/>
              </a:rPr>
              <a:t>ciljevima.</a:t>
            </a:r>
            <a:endParaRPr sz="1700">
              <a:latin typeface="Arial"/>
              <a:cs typeface="Arial"/>
            </a:endParaRPr>
          </a:p>
          <a:p>
            <a:pPr marL="527685" marR="480059" indent="-515620">
              <a:lnSpc>
                <a:spcPct val="110000"/>
              </a:lnSpc>
              <a:spcBef>
                <a:spcPts val="1000"/>
              </a:spcBef>
              <a:buAutoNum type="arabicPeriod" startAt="6"/>
              <a:tabLst>
                <a:tab pos="527685" algn="l"/>
              </a:tabLst>
            </a:pPr>
            <a:r>
              <a:rPr sz="1700" b="1" dirty="0">
                <a:latin typeface="Arial"/>
                <a:cs typeface="Arial"/>
              </a:rPr>
              <a:t>Razvijte</a:t>
            </a:r>
            <a:r>
              <a:rPr sz="1700" b="1" spc="-45" dirty="0">
                <a:latin typeface="Arial"/>
                <a:cs typeface="Arial"/>
              </a:rPr>
              <a:t> </a:t>
            </a:r>
            <a:r>
              <a:rPr sz="1700" b="1" dirty="0">
                <a:latin typeface="Arial"/>
                <a:cs typeface="Arial"/>
              </a:rPr>
              <a:t>vremenski</a:t>
            </a:r>
            <a:r>
              <a:rPr sz="1700" b="1" spc="-35" dirty="0">
                <a:latin typeface="Arial"/>
                <a:cs typeface="Arial"/>
              </a:rPr>
              <a:t> </a:t>
            </a:r>
            <a:r>
              <a:rPr sz="1700" b="1" dirty="0">
                <a:latin typeface="Arial"/>
                <a:cs typeface="Arial"/>
              </a:rPr>
              <a:t>okvir</a:t>
            </a:r>
            <a:r>
              <a:rPr sz="1700" b="1" spc="-45" dirty="0">
                <a:latin typeface="Arial"/>
                <a:cs typeface="Arial"/>
              </a:rPr>
              <a:t> </a:t>
            </a:r>
            <a:r>
              <a:rPr sz="1700" dirty="0">
                <a:latin typeface="Arial"/>
                <a:cs typeface="Arial"/>
              </a:rPr>
              <a:t>-</a:t>
            </a:r>
            <a:r>
              <a:rPr sz="1700" spc="-85" dirty="0">
                <a:latin typeface="Arial"/>
                <a:cs typeface="Arial"/>
              </a:rPr>
              <a:t> </a:t>
            </a:r>
            <a:r>
              <a:rPr sz="1700" dirty="0">
                <a:latin typeface="Arial"/>
                <a:cs typeface="Arial"/>
              </a:rPr>
              <a:t>Pogledajte</a:t>
            </a:r>
            <a:r>
              <a:rPr sz="1700" spc="-65" dirty="0">
                <a:latin typeface="Arial"/>
                <a:cs typeface="Arial"/>
              </a:rPr>
              <a:t> </a:t>
            </a:r>
            <a:r>
              <a:rPr sz="1700" spc="-10" dirty="0">
                <a:latin typeface="Arial"/>
                <a:cs typeface="Arial"/>
              </a:rPr>
              <a:t>svoje </a:t>
            </a:r>
            <a:r>
              <a:rPr sz="1700" dirty="0">
                <a:latin typeface="Arial"/>
                <a:cs typeface="Arial"/>
              </a:rPr>
              <a:t>ciljeve</a:t>
            </a:r>
            <a:r>
              <a:rPr sz="1700" spc="-55" dirty="0">
                <a:latin typeface="Arial"/>
                <a:cs typeface="Arial"/>
              </a:rPr>
              <a:t> </a:t>
            </a:r>
            <a:r>
              <a:rPr sz="1700" dirty="0">
                <a:latin typeface="Arial"/>
                <a:cs typeface="Arial"/>
              </a:rPr>
              <a:t>i</a:t>
            </a:r>
            <a:r>
              <a:rPr sz="1700" spc="-35" dirty="0">
                <a:latin typeface="Arial"/>
                <a:cs typeface="Arial"/>
              </a:rPr>
              <a:t> </a:t>
            </a:r>
            <a:r>
              <a:rPr sz="1700" dirty="0">
                <a:latin typeface="Arial"/>
                <a:cs typeface="Arial"/>
              </a:rPr>
              <a:t>izradite</a:t>
            </a:r>
            <a:r>
              <a:rPr sz="1700" spc="-40" dirty="0">
                <a:latin typeface="Arial"/>
                <a:cs typeface="Arial"/>
              </a:rPr>
              <a:t> </a:t>
            </a:r>
            <a:r>
              <a:rPr sz="1700" dirty="0">
                <a:latin typeface="Arial"/>
                <a:cs typeface="Arial"/>
              </a:rPr>
              <a:t>realan</a:t>
            </a:r>
            <a:r>
              <a:rPr sz="1700" spc="-35" dirty="0">
                <a:latin typeface="Arial"/>
                <a:cs typeface="Arial"/>
              </a:rPr>
              <a:t> </a:t>
            </a:r>
            <a:r>
              <a:rPr sz="1700" dirty="0">
                <a:latin typeface="Arial"/>
                <a:cs typeface="Arial"/>
              </a:rPr>
              <a:t>vremenski</a:t>
            </a:r>
            <a:r>
              <a:rPr sz="1700" spc="-30" dirty="0">
                <a:latin typeface="Arial"/>
                <a:cs typeface="Arial"/>
              </a:rPr>
              <a:t> </a:t>
            </a:r>
            <a:r>
              <a:rPr sz="1700" spc="-10" dirty="0">
                <a:latin typeface="Arial"/>
                <a:cs typeface="Arial"/>
              </a:rPr>
              <a:t>okvir.</a:t>
            </a:r>
            <a:endParaRPr sz="1700">
              <a:latin typeface="Arial"/>
              <a:cs typeface="Arial"/>
            </a:endParaRPr>
          </a:p>
          <a:p>
            <a:pPr marL="527685" marR="183515" indent="-515620">
              <a:lnSpc>
                <a:spcPct val="110000"/>
              </a:lnSpc>
              <a:spcBef>
                <a:spcPts val="994"/>
              </a:spcBef>
              <a:buAutoNum type="arabicPeriod" startAt="6"/>
              <a:tabLst>
                <a:tab pos="527685" algn="l"/>
              </a:tabLst>
            </a:pPr>
            <a:r>
              <a:rPr sz="1700" b="1" dirty="0">
                <a:latin typeface="Arial"/>
                <a:cs typeface="Arial"/>
              </a:rPr>
              <a:t>Nagradite</a:t>
            </a:r>
            <a:r>
              <a:rPr sz="1700" b="1" spc="-25" dirty="0">
                <a:latin typeface="Arial"/>
                <a:cs typeface="Arial"/>
              </a:rPr>
              <a:t> </a:t>
            </a:r>
            <a:r>
              <a:rPr sz="1700" b="1" dirty="0">
                <a:latin typeface="Arial"/>
                <a:cs typeface="Arial"/>
              </a:rPr>
              <a:t>se</a:t>
            </a:r>
            <a:r>
              <a:rPr sz="1700" b="1" spc="-20" dirty="0">
                <a:latin typeface="Arial"/>
                <a:cs typeface="Arial"/>
              </a:rPr>
              <a:t> </a:t>
            </a:r>
            <a:r>
              <a:rPr sz="1700" dirty="0">
                <a:latin typeface="Arial"/>
                <a:cs typeface="Arial"/>
              </a:rPr>
              <a:t>-</a:t>
            </a:r>
            <a:r>
              <a:rPr sz="1700" spc="-35" dirty="0">
                <a:latin typeface="Arial"/>
                <a:cs typeface="Arial"/>
              </a:rPr>
              <a:t> </a:t>
            </a:r>
            <a:r>
              <a:rPr sz="1700" dirty="0">
                <a:latin typeface="Arial"/>
                <a:cs typeface="Arial"/>
              </a:rPr>
              <a:t>Nagradite</a:t>
            </a:r>
            <a:r>
              <a:rPr sz="1700" spc="-30" dirty="0">
                <a:latin typeface="Arial"/>
                <a:cs typeface="Arial"/>
              </a:rPr>
              <a:t> </a:t>
            </a:r>
            <a:r>
              <a:rPr sz="1700" dirty="0">
                <a:latin typeface="Arial"/>
                <a:cs typeface="Arial"/>
              </a:rPr>
              <a:t>se</a:t>
            </a:r>
            <a:r>
              <a:rPr sz="1700" spc="-20" dirty="0">
                <a:latin typeface="Arial"/>
                <a:cs typeface="Arial"/>
              </a:rPr>
              <a:t> </a:t>
            </a:r>
            <a:r>
              <a:rPr sz="1700" dirty="0">
                <a:latin typeface="Arial"/>
                <a:cs typeface="Arial"/>
              </a:rPr>
              <a:t>za</a:t>
            </a:r>
            <a:r>
              <a:rPr sz="1700" spc="-15" dirty="0">
                <a:latin typeface="Arial"/>
                <a:cs typeface="Arial"/>
              </a:rPr>
              <a:t> </a:t>
            </a:r>
            <a:r>
              <a:rPr sz="1700" dirty="0">
                <a:latin typeface="Arial"/>
                <a:cs typeface="Arial"/>
              </a:rPr>
              <a:t>svaki</a:t>
            </a:r>
            <a:r>
              <a:rPr sz="1700" spc="-45" dirty="0">
                <a:latin typeface="Arial"/>
                <a:cs typeface="Arial"/>
              </a:rPr>
              <a:t> </a:t>
            </a:r>
            <a:r>
              <a:rPr sz="1700" dirty="0">
                <a:latin typeface="Arial"/>
                <a:cs typeface="Arial"/>
              </a:rPr>
              <a:t>novi</a:t>
            </a:r>
            <a:r>
              <a:rPr sz="1700" spc="-25" dirty="0">
                <a:latin typeface="Arial"/>
                <a:cs typeface="Arial"/>
              </a:rPr>
              <a:t> </a:t>
            </a:r>
            <a:r>
              <a:rPr sz="1700" spc="-10" dirty="0">
                <a:latin typeface="Arial"/>
                <a:cs typeface="Arial"/>
              </a:rPr>
              <a:t>korak </a:t>
            </a:r>
            <a:r>
              <a:rPr sz="1700" dirty="0">
                <a:latin typeface="Arial"/>
                <a:cs typeface="Arial"/>
              </a:rPr>
              <a:t>koji</a:t>
            </a:r>
            <a:r>
              <a:rPr sz="1700" spc="-20" dirty="0">
                <a:latin typeface="Arial"/>
                <a:cs typeface="Arial"/>
              </a:rPr>
              <a:t> </a:t>
            </a:r>
            <a:r>
              <a:rPr sz="1700" spc="-10" dirty="0">
                <a:latin typeface="Arial"/>
                <a:cs typeface="Arial"/>
              </a:rPr>
              <a:t>postignete.</a:t>
            </a:r>
            <a:endParaRPr sz="1700">
              <a:latin typeface="Arial"/>
              <a:cs typeface="Arial"/>
            </a:endParaRPr>
          </a:p>
        </p:txBody>
      </p:sp>
      <p:sp>
        <p:nvSpPr>
          <p:cNvPr id="8" name="object 8"/>
          <p:cNvSpPr/>
          <p:nvPr/>
        </p:nvSpPr>
        <p:spPr>
          <a:xfrm>
            <a:off x="0" y="5835396"/>
            <a:ext cx="1548765" cy="1022985"/>
          </a:xfrm>
          <a:custGeom>
            <a:avLst/>
            <a:gdLst/>
            <a:ahLst/>
            <a:cxnLst/>
            <a:rect l="l" t="t" r="r" b="b"/>
            <a:pathLst>
              <a:path w="1548765" h="1022984">
                <a:moveTo>
                  <a:pt x="1486408" y="0"/>
                </a:moveTo>
                <a:lnTo>
                  <a:pt x="0" y="0"/>
                </a:lnTo>
                <a:lnTo>
                  <a:pt x="0" y="123850"/>
                </a:lnTo>
                <a:lnTo>
                  <a:pt x="1424559" y="123850"/>
                </a:lnTo>
                <a:lnTo>
                  <a:pt x="1424559" y="1022603"/>
                </a:lnTo>
                <a:lnTo>
                  <a:pt x="1548384" y="1022603"/>
                </a:lnTo>
                <a:lnTo>
                  <a:pt x="1548384" y="61925"/>
                </a:lnTo>
                <a:lnTo>
                  <a:pt x="1543522" y="37820"/>
                </a:lnTo>
                <a:lnTo>
                  <a:pt x="1530254" y="18137"/>
                </a:lnTo>
                <a:lnTo>
                  <a:pt x="1510557" y="4866"/>
                </a:lnTo>
                <a:lnTo>
                  <a:pt x="1486408" y="0"/>
                </a:lnTo>
                <a:close/>
              </a:path>
            </a:pathLst>
          </a:custGeom>
          <a:solidFill>
            <a:srgbClr val="E83773"/>
          </a:solidFill>
        </p:spPr>
        <p:txBody>
          <a:bodyPr wrap="square" lIns="0" tIns="0" rIns="0" bIns="0" rtlCol="0"/>
          <a:lstStyle/>
          <a:p>
            <a:endParaRPr/>
          </a:p>
        </p:txBody>
      </p:sp>
      <p:grpSp>
        <p:nvGrpSpPr>
          <p:cNvPr id="9" name="object 9"/>
          <p:cNvGrpSpPr/>
          <p:nvPr/>
        </p:nvGrpSpPr>
        <p:grpSpPr>
          <a:xfrm>
            <a:off x="3404615" y="5718073"/>
            <a:ext cx="2293620" cy="1140460"/>
            <a:chOff x="3404615" y="5718073"/>
            <a:chExt cx="2293620" cy="1140460"/>
          </a:xfrm>
        </p:grpSpPr>
        <p:sp>
          <p:nvSpPr>
            <p:cNvPr id="10" name="object 10"/>
            <p:cNvSpPr/>
            <p:nvPr/>
          </p:nvSpPr>
          <p:spPr>
            <a:xfrm>
              <a:off x="3404615" y="5718073"/>
              <a:ext cx="1771650" cy="1140460"/>
            </a:xfrm>
            <a:custGeom>
              <a:avLst/>
              <a:gdLst/>
              <a:ahLst/>
              <a:cxnLst/>
              <a:rect l="l" t="t" r="r" b="b"/>
              <a:pathLst>
                <a:path w="1771650" h="1140459">
                  <a:moveTo>
                    <a:pt x="209931" y="762914"/>
                  </a:moveTo>
                  <a:lnTo>
                    <a:pt x="160460" y="778557"/>
                  </a:lnTo>
                  <a:lnTo>
                    <a:pt x="124327" y="835985"/>
                  </a:lnTo>
                  <a:lnTo>
                    <a:pt x="101457" y="879992"/>
                  </a:lnTo>
                  <a:lnTo>
                    <a:pt x="79992" y="924671"/>
                  </a:lnTo>
                  <a:lnTo>
                    <a:pt x="59944" y="969987"/>
                  </a:lnTo>
                  <a:lnTo>
                    <a:pt x="0" y="1139925"/>
                  </a:lnTo>
                  <a:lnTo>
                    <a:pt x="134493" y="1139925"/>
                  </a:lnTo>
                  <a:lnTo>
                    <a:pt x="176911" y="1019557"/>
                  </a:lnTo>
                  <a:lnTo>
                    <a:pt x="195367" y="977880"/>
                  </a:lnTo>
                  <a:lnTo>
                    <a:pt x="215122" y="936788"/>
                  </a:lnTo>
                  <a:lnTo>
                    <a:pt x="236186" y="896313"/>
                  </a:lnTo>
                  <a:lnTo>
                    <a:pt x="258572" y="856487"/>
                  </a:lnTo>
                  <a:lnTo>
                    <a:pt x="266015" y="832397"/>
                  </a:lnTo>
                  <a:lnTo>
                    <a:pt x="252517" y="786525"/>
                  </a:lnTo>
                  <a:lnTo>
                    <a:pt x="217932" y="763828"/>
                  </a:lnTo>
                  <a:lnTo>
                    <a:pt x="209931" y="762914"/>
                  </a:lnTo>
                  <a:close/>
                </a:path>
                <a:path w="1771650" h="1140459">
                  <a:moveTo>
                    <a:pt x="838581" y="161264"/>
                  </a:moveTo>
                  <a:lnTo>
                    <a:pt x="770136" y="190835"/>
                  </a:lnTo>
                  <a:lnTo>
                    <a:pt x="726844" y="215086"/>
                  </a:lnTo>
                  <a:lnTo>
                    <a:pt x="684350" y="240654"/>
                  </a:lnTo>
                  <a:lnTo>
                    <a:pt x="642683" y="267519"/>
                  </a:lnTo>
                  <a:lnTo>
                    <a:pt x="601873" y="295659"/>
                  </a:lnTo>
                  <a:lnTo>
                    <a:pt x="561951" y="325056"/>
                  </a:lnTo>
                  <a:lnTo>
                    <a:pt x="522945" y="355690"/>
                  </a:lnTo>
                  <a:lnTo>
                    <a:pt x="484886" y="387540"/>
                  </a:lnTo>
                  <a:lnTo>
                    <a:pt x="462946" y="430868"/>
                  </a:lnTo>
                  <a:lnTo>
                    <a:pt x="465812" y="455018"/>
                  </a:lnTo>
                  <a:lnTo>
                    <a:pt x="488178" y="486373"/>
                  </a:lnTo>
                  <a:lnTo>
                    <a:pt x="526414" y="499059"/>
                  </a:lnTo>
                  <a:lnTo>
                    <a:pt x="526669" y="499059"/>
                  </a:lnTo>
                  <a:lnTo>
                    <a:pt x="568198" y="484022"/>
                  </a:lnTo>
                  <a:lnTo>
                    <a:pt x="608343" y="450548"/>
                  </a:lnTo>
                  <a:lnTo>
                    <a:pt x="649613" y="418540"/>
                  </a:lnTo>
                  <a:lnTo>
                    <a:pt x="691965" y="388026"/>
                  </a:lnTo>
                  <a:lnTo>
                    <a:pt x="735356" y="359031"/>
                  </a:lnTo>
                  <a:lnTo>
                    <a:pt x="779745" y="331585"/>
                  </a:lnTo>
                  <a:lnTo>
                    <a:pt x="825089" y="305713"/>
                  </a:lnTo>
                  <a:lnTo>
                    <a:pt x="871347" y="281444"/>
                  </a:lnTo>
                  <a:lnTo>
                    <a:pt x="891200" y="265864"/>
                  </a:lnTo>
                  <a:lnTo>
                    <a:pt x="903112" y="244617"/>
                  </a:lnTo>
                  <a:lnTo>
                    <a:pt x="906190" y="220451"/>
                  </a:lnTo>
                  <a:lnTo>
                    <a:pt x="899541" y="196113"/>
                  </a:lnTo>
                  <a:lnTo>
                    <a:pt x="888497" y="180520"/>
                  </a:lnTo>
                  <a:lnTo>
                    <a:pt x="873871" y="169259"/>
                  </a:lnTo>
                  <a:lnTo>
                    <a:pt x="856839" y="162712"/>
                  </a:lnTo>
                  <a:lnTo>
                    <a:pt x="838581" y="161264"/>
                  </a:lnTo>
                  <a:close/>
                </a:path>
                <a:path w="1771650" h="1140459">
                  <a:moveTo>
                    <a:pt x="1515999" y="0"/>
                  </a:moveTo>
                  <a:lnTo>
                    <a:pt x="1466472" y="1067"/>
                  </a:lnTo>
                  <a:lnTo>
                    <a:pt x="1416970" y="3662"/>
                  </a:lnTo>
                  <a:lnTo>
                    <a:pt x="1367516" y="7788"/>
                  </a:lnTo>
                  <a:lnTo>
                    <a:pt x="1318133" y="13449"/>
                  </a:lnTo>
                  <a:lnTo>
                    <a:pt x="1275889" y="37364"/>
                  </a:lnTo>
                  <a:lnTo>
                    <a:pt x="1262888" y="84150"/>
                  </a:lnTo>
                  <a:lnTo>
                    <a:pt x="1269934" y="106367"/>
                  </a:lnTo>
                  <a:lnTo>
                    <a:pt x="1284017" y="124061"/>
                  </a:lnTo>
                  <a:lnTo>
                    <a:pt x="1303410" y="135719"/>
                  </a:lnTo>
                  <a:lnTo>
                    <a:pt x="1326388" y="139826"/>
                  </a:lnTo>
                  <a:lnTo>
                    <a:pt x="1329182" y="139852"/>
                  </a:lnTo>
                  <a:lnTo>
                    <a:pt x="1331976" y="139699"/>
                  </a:lnTo>
                  <a:lnTo>
                    <a:pt x="1334770" y="139357"/>
                  </a:lnTo>
                  <a:lnTo>
                    <a:pt x="1386670" y="133513"/>
                  </a:lnTo>
                  <a:lnTo>
                    <a:pt x="1438707" y="129512"/>
                  </a:lnTo>
                  <a:lnTo>
                    <a:pt x="1490827" y="127354"/>
                  </a:lnTo>
                  <a:lnTo>
                    <a:pt x="1743357" y="127039"/>
                  </a:lnTo>
                  <a:lnTo>
                    <a:pt x="1746392" y="125610"/>
                  </a:lnTo>
                  <a:lnTo>
                    <a:pt x="1762944" y="107725"/>
                  </a:lnTo>
                  <a:lnTo>
                    <a:pt x="1771650" y="84048"/>
                  </a:lnTo>
                  <a:lnTo>
                    <a:pt x="1770481" y="58845"/>
                  </a:lnTo>
                  <a:lnTo>
                    <a:pt x="1742235" y="20288"/>
                  </a:lnTo>
                  <a:lnTo>
                    <a:pt x="1713992" y="11061"/>
                  </a:lnTo>
                  <a:lnTo>
                    <a:pt x="1664606" y="5998"/>
                  </a:lnTo>
                  <a:lnTo>
                    <a:pt x="1615138" y="2468"/>
                  </a:lnTo>
                  <a:lnTo>
                    <a:pt x="1565598" y="469"/>
                  </a:lnTo>
                  <a:lnTo>
                    <a:pt x="1515999" y="0"/>
                  </a:lnTo>
                  <a:close/>
                </a:path>
                <a:path w="1771650" h="1140459">
                  <a:moveTo>
                    <a:pt x="1743357" y="127039"/>
                  </a:moveTo>
                  <a:lnTo>
                    <a:pt x="1542981" y="127039"/>
                  </a:lnTo>
                  <a:lnTo>
                    <a:pt x="1595118" y="128569"/>
                  </a:lnTo>
                  <a:lnTo>
                    <a:pt x="1647185" y="131942"/>
                  </a:lnTo>
                  <a:lnTo>
                    <a:pt x="1699133" y="137159"/>
                  </a:lnTo>
                  <a:lnTo>
                    <a:pt x="1724340" y="135992"/>
                  </a:lnTo>
                  <a:lnTo>
                    <a:pt x="1743357" y="127039"/>
                  </a:lnTo>
                  <a:close/>
                </a:path>
              </a:pathLst>
            </a:custGeom>
            <a:solidFill>
              <a:srgbClr val="B71373"/>
            </a:solidFill>
          </p:spPr>
          <p:txBody>
            <a:bodyPr wrap="square" lIns="0" tIns="0" rIns="0" bIns="0" rtlCol="0"/>
            <a:lstStyle/>
            <a:p>
              <a:endParaRPr/>
            </a:p>
          </p:txBody>
        </p:sp>
        <p:sp>
          <p:nvSpPr>
            <p:cNvPr id="11" name="object 11"/>
            <p:cNvSpPr/>
            <p:nvPr/>
          </p:nvSpPr>
          <p:spPr>
            <a:xfrm>
              <a:off x="4133087" y="6259068"/>
              <a:ext cx="1565275" cy="599440"/>
            </a:xfrm>
            <a:custGeom>
              <a:avLst/>
              <a:gdLst/>
              <a:ahLst/>
              <a:cxnLst/>
              <a:rect l="l" t="t" r="r" b="b"/>
              <a:pathLst>
                <a:path w="1565275" h="599440">
                  <a:moveTo>
                    <a:pt x="782574" y="0"/>
                  </a:moveTo>
                  <a:lnTo>
                    <a:pt x="732729" y="1470"/>
                  </a:lnTo>
                  <a:lnTo>
                    <a:pt x="683684" y="5826"/>
                  </a:lnTo>
                  <a:lnTo>
                    <a:pt x="635527" y="12982"/>
                  </a:lnTo>
                  <a:lnTo>
                    <a:pt x="588347" y="22851"/>
                  </a:lnTo>
                  <a:lnTo>
                    <a:pt x="542230" y="35349"/>
                  </a:lnTo>
                  <a:lnTo>
                    <a:pt x="497265" y="50391"/>
                  </a:lnTo>
                  <a:lnTo>
                    <a:pt x="453539" y="67890"/>
                  </a:lnTo>
                  <a:lnTo>
                    <a:pt x="411140" y="87763"/>
                  </a:lnTo>
                  <a:lnTo>
                    <a:pt x="370157" y="109922"/>
                  </a:lnTo>
                  <a:lnTo>
                    <a:pt x="330676" y="134284"/>
                  </a:lnTo>
                  <a:lnTo>
                    <a:pt x="292786" y="160761"/>
                  </a:lnTo>
                  <a:lnTo>
                    <a:pt x="256574" y="189270"/>
                  </a:lnTo>
                  <a:lnTo>
                    <a:pt x="222129" y="219725"/>
                  </a:lnTo>
                  <a:lnTo>
                    <a:pt x="189538" y="252040"/>
                  </a:lnTo>
                  <a:lnTo>
                    <a:pt x="158888" y="286130"/>
                  </a:lnTo>
                  <a:lnTo>
                    <a:pt x="130269" y="321910"/>
                  </a:lnTo>
                  <a:lnTo>
                    <a:pt x="103767" y="359294"/>
                  </a:lnTo>
                  <a:lnTo>
                    <a:pt x="79471" y="398197"/>
                  </a:lnTo>
                  <a:lnTo>
                    <a:pt x="57468" y="438533"/>
                  </a:lnTo>
                  <a:lnTo>
                    <a:pt x="37846" y="480217"/>
                  </a:lnTo>
                  <a:lnTo>
                    <a:pt x="0" y="598931"/>
                  </a:lnTo>
                  <a:lnTo>
                    <a:pt x="1565148" y="598931"/>
                  </a:lnTo>
                  <a:lnTo>
                    <a:pt x="1527302" y="480217"/>
                  </a:lnTo>
                  <a:lnTo>
                    <a:pt x="1507679" y="438533"/>
                  </a:lnTo>
                  <a:lnTo>
                    <a:pt x="1485676" y="398197"/>
                  </a:lnTo>
                  <a:lnTo>
                    <a:pt x="1461380" y="359294"/>
                  </a:lnTo>
                  <a:lnTo>
                    <a:pt x="1434878" y="321910"/>
                  </a:lnTo>
                  <a:lnTo>
                    <a:pt x="1406259" y="286130"/>
                  </a:lnTo>
                  <a:lnTo>
                    <a:pt x="1375609" y="252040"/>
                  </a:lnTo>
                  <a:lnTo>
                    <a:pt x="1343018" y="219725"/>
                  </a:lnTo>
                  <a:lnTo>
                    <a:pt x="1308573" y="189270"/>
                  </a:lnTo>
                  <a:lnTo>
                    <a:pt x="1272361" y="160761"/>
                  </a:lnTo>
                  <a:lnTo>
                    <a:pt x="1234471" y="134284"/>
                  </a:lnTo>
                  <a:lnTo>
                    <a:pt x="1194990" y="109922"/>
                  </a:lnTo>
                  <a:lnTo>
                    <a:pt x="1154007" y="87763"/>
                  </a:lnTo>
                  <a:lnTo>
                    <a:pt x="1111608" y="67890"/>
                  </a:lnTo>
                  <a:lnTo>
                    <a:pt x="1067882" y="50391"/>
                  </a:lnTo>
                  <a:lnTo>
                    <a:pt x="1022917" y="35349"/>
                  </a:lnTo>
                  <a:lnTo>
                    <a:pt x="976800" y="22851"/>
                  </a:lnTo>
                  <a:lnTo>
                    <a:pt x="929620" y="12982"/>
                  </a:lnTo>
                  <a:lnTo>
                    <a:pt x="881463" y="5826"/>
                  </a:lnTo>
                  <a:lnTo>
                    <a:pt x="832418" y="1470"/>
                  </a:lnTo>
                  <a:lnTo>
                    <a:pt x="782574" y="0"/>
                  </a:lnTo>
                  <a:close/>
                </a:path>
              </a:pathLst>
            </a:custGeom>
            <a:solidFill>
              <a:srgbClr val="F7921D"/>
            </a:solidFill>
          </p:spPr>
          <p:txBody>
            <a:bodyPr wrap="square" lIns="0" tIns="0" rIns="0" bIns="0" rtlCol="0"/>
            <a:lstStyle/>
            <a:p>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00500" y="1088136"/>
            <a:ext cx="8191500" cy="5770245"/>
          </a:xfrm>
          <a:custGeom>
            <a:avLst/>
            <a:gdLst/>
            <a:ahLst/>
            <a:cxnLst/>
            <a:rect l="l" t="t" r="r" b="b"/>
            <a:pathLst>
              <a:path w="8191500" h="5770245">
                <a:moveTo>
                  <a:pt x="4929505" y="0"/>
                </a:moveTo>
                <a:lnTo>
                  <a:pt x="4880944" y="232"/>
                </a:lnTo>
                <a:lnTo>
                  <a:pt x="4832494" y="929"/>
                </a:lnTo>
                <a:lnTo>
                  <a:pt x="4784159" y="2088"/>
                </a:lnTo>
                <a:lnTo>
                  <a:pt x="4735940" y="3706"/>
                </a:lnTo>
                <a:lnTo>
                  <a:pt x="4687839" y="5782"/>
                </a:lnTo>
                <a:lnTo>
                  <a:pt x="4639858" y="8314"/>
                </a:lnTo>
                <a:lnTo>
                  <a:pt x="4591999" y="11299"/>
                </a:lnTo>
                <a:lnTo>
                  <a:pt x="4544265" y="14735"/>
                </a:lnTo>
                <a:lnTo>
                  <a:pt x="4496658" y="18620"/>
                </a:lnTo>
                <a:lnTo>
                  <a:pt x="4449180" y="22953"/>
                </a:lnTo>
                <a:lnTo>
                  <a:pt x="4401833" y="27730"/>
                </a:lnTo>
                <a:lnTo>
                  <a:pt x="4354618" y="32950"/>
                </a:lnTo>
                <a:lnTo>
                  <a:pt x="4307540" y="38611"/>
                </a:lnTo>
                <a:lnTo>
                  <a:pt x="4260598" y="44710"/>
                </a:lnTo>
                <a:lnTo>
                  <a:pt x="4213796" y="51245"/>
                </a:lnTo>
                <a:lnTo>
                  <a:pt x="4167136" y="58215"/>
                </a:lnTo>
                <a:lnTo>
                  <a:pt x="4120619" y="65617"/>
                </a:lnTo>
                <a:lnTo>
                  <a:pt x="4074249" y="73449"/>
                </a:lnTo>
                <a:lnTo>
                  <a:pt x="4028027" y="81709"/>
                </a:lnTo>
                <a:lnTo>
                  <a:pt x="3981955" y="90394"/>
                </a:lnTo>
                <a:lnTo>
                  <a:pt x="3936035" y="99503"/>
                </a:lnTo>
                <a:lnTo>
                  <a:pt x="3890270" y="109034"/>
                </a:lnTo>
                <a:lnTo>
                  <a:pt x="3844661" y="118984"/>
                </a:lnTo>
                <a:lnTo>
                  <a:pt x="3799212" y="129351"/>
                </a:lnTo>
                <a:lnTo>
                  <a:pt x="3753923" y="140134"/>
                </a:lnTo>
                <a:lnTo>
                  <a:pt x="3708797" y="151329"/>
                </a:lnTo>
                <a:lnTo>
                  <a:pt x="3663837" y="162935"/>
                </a:lnTo>
                <a:lnTo>
                  <a:pt x="3619044" y="174950"/>
                </a:lnTo>
                <a:lnTo>
                  <a:pt x="3574420" y="187372"/>
                </a:lnTo>
                <a:lnTo>
                  <a:pt x="3529969" y="200198"/>
                </a:lnTo>
                <a:lnTo>
                  <a:pt x="3485690" y="213426"/>
                </a:lnTo>
                <a:lnTo>
                  <a:pt x="3441588" y="227054"/>
                </a:lnTo>
                <a:lnTo>
                  <a:pt x="3397664" y="241081"/>
                </a:lnTo>
                <a:lnTo>
                  <a:pt x="3353921" y="255504"/>
                </a:lnTo>
                <a:lnTo>
                  <a:pt x="3310359" y="270320"/>
                </a:lnTo>
                <a:lnTo>
                  <a:pt x="3266982" y="285528"/>
                </a:lnTo>
                <a:lnTo>
                  <a:pt x="3223792" y="301126"/>
                </a:lnTo>
                <a:lnTo>
                  <a:pt x="3180790" y="317111"/>
                </a:lnTo>
                <a:lnTo>
                  <a:pt x="3137980" y="333482"/>
                </a:lnTo>
                <a:lnTo>
                  <a:pt x="3095362" y="350236"/>
                </a:lnTo>
                <a:lnTo>
                  <a:pt x="3052940" y="367371"/>
                </a:lnTo>
                <a:lnTo>
                  <a:pt x="3010715" y="384884"/>
                </a:lnTo>
                <a:lnTo>
                  <a:pt x="2968690" y="402775"/>
                </a:lnTo>
                <a:lnTo>
                  <a:pt x="2926866" y="421040"/>
                </a:lnTo>
                <a:lnTo>
                  <a:pt x="2885246" y="439678"/>
                </a:lnTo>
                <a:lnTo>
                  <a:pt x="2843831" y="458687"/>
                </a:lnTo>
                <a:lnTo>
                  <a:pt x="2802625" y="478063"/>
                </a:lnTo>
                <a:lnTo>
                  <a:pt x="2761629" y="497806"/>
                </a:lnTo>
                <a:lnTo>
                  <a:pt x="2720846" y="517913"/>
                </a:lnTo>
                <a:lnTo>
                  <a:pt x="2680276" y="538382"/>
                </a:lnTo>
                <a:lnTo>
                  <a:pt x="2639924" y="559210"/>
                </a:lnTo>
                <a:lnTo>
                  <a:pt x="2599790" y="580397"/>
                </a:lnTo>
                <a:lnTo>
                  <a:pt x="2559877" y="601939"/>
                </a:lnTo>
                <a:lnTo>
                  <a:pt x="2520187" y="623834"/>
                </a:lnTo>
                <a:lnTo>
                  <a:pt x="2480723" y="646081"/>
                </a:lnTo>
                <a:lnTo>
                  <a:pt x="2441485" y="668677"/>
                </a:lnTo>
                <a:lnTo>
                  <a:pt x="2402477" y="691619"/>
                </a:lnTo>
                <a:lnTo>
                  <a:pt x="2363701" y="714907"/>
                </a:lnTo>
                <a:lnTo>
                  <a:pt x="2325158" y="738538"/>
                </a:lnTo>
                <a:lnTo>
                  <a:pt x="2286851" y="762509"/>
                </a:lnTo>
                <a:lnTo>
                  <a:pt x="2248783" y="786819"/>
                </a:lnTo>
                <a:lnTo>
                  <a:pt x="2210954" y="811465"/>
                </a:lnTo>
                <a:lnTo>
                  <a:pt x="2173368" y="836446"/>
                </a:lnTo>
                <a:lnTo>
                  <a:pt x="2136026" y="861758"/>
                </a:lnTo>
                <a:lnTo>
                  <a:pt x="2098930" y="887401"/>
                </a:lnTo>
                <a:lnTo>
                  <a:pt x="2062084" y="913372"/>
                </a:lnTo>
                <a:lnTo>
                  <a:pt x="2025488" y="939668"/>
                </a:lnTo>
                <a:lnTo>
                  <a:pt x="1989145" y="966288"/>
                </a:lnTo>
                <a:lnTo>
                  <a:pt x="1953058" y="993230"/>
                </a:lnTo>
                <a:lnTo>
                  <a:pt x="1917227" y="1020491"/>
                </a:lnTo>
                <a:lnTo>
                  <a:pt x="1881656" y="1048069"/>
                </a:lnTo>
                <a:lnTo>
                  <a:pt x="1846347" y="1075963"/>
                </a:lnTo>
                <a:lnTo>
                  <a:pt x="1811301" y="1104169"/>
                </a:lnTo>
                <a:lnTo>
                  <a:pt x="1776521" y="1132687"/>
                </a:lnTo>
                <a:lnTo>
                  <a:pt x="1742010" y="1161513"/>
                </a:lnTo>
                <a:lnTo>
                  <a:pt x="1707768" y="1190645"/>
                </a:lnTo>
                <a:lnTo>
                  <a:pt x="1673798" y="1220083"/>
                </a:lnTo>
                <a:lnTo>
                  <a:pt x="1640103" y="1249822"/>
                </a:lnTo>
                <a:lnTo>
                  <a:pt x="1606685" y="1279862"/>
                </a:lnTo>
                <a:lnTo>
                  <a:pt x="1573545" y="1310200"/>
                </a:lnTo>
                <a:lnTo>
                  <a:pt x="1540686" y="1340834"/>
                </a:lnTo>
                <a:lnTo>
                  <a:pt x="1508110" y="1371762"/>
                </a:lnTo>
                <a:lnTo>
                  <a:pt x="1475819" y="1402982"/>
                </a:lnTo>
                <a:lnTo>
                  <a:pt x="1443815" y="1434491"/>
                </a:lnTo>
                <a:lnTo>
                  <a:pt x="1412100" y="1466288"/>
                </a:lnTo>
                <a:lnTo>
                  <a:pt x="1380678" y="1498371"/>
                </a:lnTo>
                <a:lnTo>
                  <a:pt x="1349548" y="1530736"/>
                </a:lnTo>
                <a:lnTo>
                  <a:pt x="1318715" y="1563383"/>
                </a:lnTo>
                <a:lnTo>
                  <a:pt x="1288180" y="1596308"/>
                </a:lnTo>
                <a:lnTo>
                  <a:pt x="1257944" y="1629511"/>
                </a:lnTo>
                <a:lnTo>
                  <a:pt x="1228011" y="1662988"/>
                </a:lnTo>
                <a:lnTo>
                  <a:pt x="1198382" y="1696738"/>
                </a:lnTo>
                <a:lnTo>
                  <a:pt x="1169060" y="1730758"/>
                </a:lnTo>
                <a:lnTo>
                  <a:pt x="1140046" y="1765047"/>
                </a:lnTo>
                <a:lnTo>
                  <a:pt x="1111344" y="1799601"/>
                </a:lnTo>
                <a:lnTo>
                  <a:pt x="1082954" y="1834420"/>
                </a:lnTo>
                <a:lnTo>
                  <a:pt x="1054879" y="1869501"/>
                </a:lnTo>
                <a:lnTo>
                  <a:pt x="1027121" y="1904842"/>
                </a:lnTo>
                <a:lnTo>
                  <a:pt x="999683" y="1940441"/>
                </a:lnTo>
                <a:lnTo>
                  <a:pt x="972566" y="1976295"/>
                </a:lnTo>
                <a:lnTo>
                  <a:pt x="945773" y="2012402"/>
                </a:lnTo>
                <a:lnTo>
                  <a:pt x="919305" y="2048761"/>
                </a:lnTo>
                <a:lnTo>
                  <a:pt x="893166" y="2085370"/>
                </a:lnTo>
                <a:lnTo>
                  <a:pt x="867357" y="2122225"/>
                </a:lnTo>
                <a:lnTo>
                  <a:pt x="841879" y="2159325"/>
                </a:lnTo>
                <a:lnTo>
                  <a:pt x="816736" y="2196668"/>
                </a:lnTo>
                <a:lnTo>
                  <a:pt x="791930" y="2234252"/>
                </a:lnTo>
                <a:lnTo>
                  <a:pt x="767462" y="2272074"/>
                </a:lnTo>
                <a:lnTo>
                  <a:pt x="743335" y="2310133"/>
                </a:lnTo>
                <a:lnTo>
                  <a:pt x="719551" y="2348426"/>
                </a:lnTo>
                <a:lnTo>
                  <a:pt x="696112" y="2386952"/>
                </a:lnTo>
                <a:lnTo>
                  <a:pt x="673020" y="2425707"/>
                </a:lnTo>
                <a:lnTo>
                  <a:pt x="650277" y="2464690"/>
                </a:lnTo>
                <a:lnTo>
                  <a:pt x="627886" y="2503900"/>
                </a:lnTo>
                <a:lnTo>
                  <a:pt x="605848" y="2543333"/>
                </a:lnTo>
                <a:lnTo>
                  <a:pt x="584166" y="2582987"/>
                </a:lnTo>
                <a:lnTo>
                  <a:pt x="562842" y="2622861"/>
                </a:lnTo>
                <a:lnTo>
                  <a:pt x="541878" y="2662952"/>
                </a:lnTo>
                <a:lnTo>
                  <a:pt x="521276" y="2703259"/>
                </a:lnTo>
                <a:lnTo>
                  <a:pt x="501039" y="2743778"/>
                </a:lnTo>
                <a:lnTo>
                  <a:pt x="481167" y="2784508"/>
                </a:lnTo>
                <a:lnTo>
                  <a:pt x="461665" y="2825448"/>
                </a:lnTo>
                <a:lnTo>
                  <a:pt x="442533" y="2866594"/>
                </a:lnTo>
                <a:lnTo>
                  <a:pt x="423774" y="2907944"/>
                </a:lnTo>
                <a:lnTo>
                  <a:pt x="405390" y="2949497"/>
                </a:lnTo>
                <a:lnTo>
                  <a:pt x="387383" y="2991250"/>
                </a:lnTo>
                <a:lnTo>
                  <a:pt x="369756" y="3033202"/>
                </a:lnTo>
                <a:lnTo>
                  <a:pt x="352510" y="3075349"/>
                </a:lnTo>
                <a:lnTo>
                  <a:pt x="335647" y="3117690"/>
                </a:lnTo>
                <a:lnTo>
                  <a:pt x="319170" y="3160223"/>
                </a:lnTo>
                <a:lnTo>
                  <a:pt x="303081" y="3202946"/>
                </a:lnTo>
                <a:lnTo>
                  <a:pt x="287382" y="3245857"/>
                </a:lnTo>
                <a:lnTo>
                  <a:pt x="272075" y="3288952"/>
                </a:lnTo>
                <a:lnTo>
                  <a:pt x="257162" y="3332231"/>
                </a:lnTo>
                <a:lnTo>
                  <a:pt x="242646" y="3375692"/>
                </a:lnTo>
                <a:lnTo>
                  <a:pt x="228528" y="3419331"/>
                </a:lnTo>
                <a:lnTo>
                  <a:pt x="214811" y="3463147"/>
                </a:lnTo>
                <a:lnTo>
                  <a:pt x="201497" y="3507138"/>
                </a:lnTo>
                <a:lnTo>
                  <a:pt x="188588" y="3551301"/>
                </a:lnTo>
                <a:lnTo>
                  <a:pt x="176086" y="3595636"/>
                </a:lnTo>
                <a:lnTo>
                  <a:pt x="163993" y="3640138"/>
                </a:lnTo>
                <a:lnTo>
                  <a:pt x="152311" y="3684807"/>
                </a:lnTo>
                <a:lnTo>
                  <a:pt x="141043" y="3729640"/>
                </a:lnTo>
                <a:lnTo>
                  <a:pt x="130191" y="3774635"/>
                </a:lnTo>
                <a:lnTo>
                  <a:pt x="119756" y="3819790"/>
                </a:lnTo>
                <a:lnTo>
                  <a:pt x="109742" y="3865102"/>
                </a:lnTo>
                <a:lnTo>
                  <a:pt x="100149" y="3910570"/>
                </a:lnTo>
                <a:lnTo>
                  <a:pt x="90981" y="3956192"/>
                </a:lnTo>
                <a:lnTo>
                  <a:pt x="82239" y="4001965"/>
                </a:lnTo>
                <a:lnTo>
                  <a:pt x="73926" y="4047888"/>
                </a:lnTo>
                <a:lnTo>
                  <a:pt x="66043" y="4093957"/>
                </a:lnTo>
                <a:lnTo>
                  <a:pt x="58593" y="4140172"/>
                </a:lnTo>
                <a:lnTo>
                  <a:pt x="51578" y="4186529"/>
                </a:lnTo>
                <a:lnTo>
                  <a:pt x="45000" y="4233027"/>
                </a:lnTo>
                <a:lnTo>
                  <a:pt x="38861" y="4279664"/>
                </a:lnTo>
                <a:lnTo>
                  <a:pt x="33164" y="4326437"/>
                </a:lnTo>
                <a:lnTo>
                  <a:pt x="27910" y="4373345"/>
                </a:lnTo>
                <a:lnTo>
                  <a:pt x="23102" y="4420385"/>
                </a:lnTo>
                <a:lnTo>
                  <a:pt x="18741" y="4467555"/>
                </a:lnTo>
                <a:lnTo>
                  <a:pt x="14830" y="4514853"/>
                </a:lnTo>
                <a:lnTo>
                  <a:pt x="11372" y="4562277"/>
                </a:lnTo>
                <a:lnTo>
                  <a:pt x="8368" y="4609824"/>
                </a:lnTo>
                <a:lnTo>
                  <a:pt x="5820" y="4657494"/>
                </a:lnTo>
                <a:lnTo>
                  <a:pt x="3730" y="4705282"/>
                </a:lnTo>
                <a:lnTo>
                  <a:pt x="2101" y="4753188"/>
                </a:lnTo>
                <a:lnTo>
                  <a:pt x="935" y="4801210"/>
                </a:lnTo>
                <a:lnTo>
                  <a:pt x="234" y="4849344"/>
                </a:lnTo>
                <a:lnTo>
                  <a:pt x="0" y="4897589"/>
                </a:lnTo>
                <a:lnTo>
                  <a:pt x="258" y="4948245"/>
                </a:lnTo>
                <a:lnTo>
                  <a:pt x="1032" y="4998778"/>
                </a:lnTo>
                <a:lnTo>
                  <a:pt x="2319" y="5049186"/>
                </a:lnTo>
                <a:lnTo>
                  <a:pt x="4116" y="5099466"/>
                </a:lnTo>
                <a:lnTo>
                  <a:pt x="6420" y="5149617"/>
                </a:lnTo>
                <a:lnTo>
                  <a:pt x="9229" y="5199635"/>
                </a:lnTo>
                <a:lnTo>
                  <a:pt x="12540" y="5249518"/>
                </a:lnTo>
                <a:lnTo>
                  <a:pt x="16349" y="5299264"/>
                </a:lnTo>
                <a:lnTo>
                  <a:pt x="20656" y="5348871"/>
                </a:lnTo>
                <a:lnTo>
                  <a:pt x="25456" y="5398335"/>
                </a:lnTo>
                <a:lnTo>
                  <a:pt x="30747" y="5447655"/>
                </a:lnTo>
                <a:lnTo>
                  <a:pt x="36527" y="5496828"/>
                </a:lnTo>
                <a:lnTo>
                  <a:pt x="42792" y="5545851"/>
                </a:lnTo>
                <a:lnTo>
                  <a:pt x="49540" y="5594723"/>
                </a:lnTo>
                <a:lnTo>
                  <a:pt x="56769" y="5643440"/>
                </a:lnTo>
                <a:lnTo>
                  <a:pt x="79501" y="5769864"/>
                </a:lnTo>
                <a:lnTo>
                  <a:pt x="8191500" y="5769864"/>
                </a:lnTo>
                <a:lnTo>
                  <a:pt x="8191500" y="1227201"/>
                </a:lnTo>
                <a:lnTo>
                  <a:pt x="8065008" y="1118362"/>
                </a:lnTo>
                <a:lnTo>
                  <a:pt x="8027262" y="1087721"/>
                </a:lnTo>
                <a:lnTo>
                  <a:pt x="7989207" y="1057445"/>
                </a:lnTo>
                <a:lnTo>
                  <a:pt x="7950846" y="1027537"/>
                </a:lnTo>
                <a:lnTo>
                  <a:pt x="7912180" y="997998"/>
                </a:lnTo>
                <a:lnTo>
                  <a:pt x="7873214" y="968832"/>
                </a:lnTo>
                <a:lnTo>
                  <a:pt x="7833949" y="940041"/>
                </a:lnTo>
                <a:lnTo>
                  <a:pt x="7794388" y="911629"/>
                </a:lnTo>
                <a:lnTo>
                  <a:pt x="7754535" y="883597"/>
                </a:lnTo>
                <a:lnTo>
                  <a:pt x="7714391" y="855948"/>
                </a:lnTo>
                <a:lnTo>
                  <a:pt x="7673960" y="828686"/>
                </a:lnTo>
                <a:lnTo>
                  <a:pt x="7633243" y="801812"/>
                </a:lnTo>
                <a:lnTo>
                  <a:pt x="7592245" y="775330"/>
                </a:lnTo>
                <a:lnTo>
                  <a:pt x="7550967" y="749242"/>
                </a:lnTo>
                <a:lnTo>
                  <a:pt x="7509412" y="723550"/>
                </a:lnTo>
                <a:lnTo>
                  <a:pt x="7467584" y="698259"/>
                </a:lnTo>
                <a:lnTo>
                  <a:pt x="7425483" y="673369"/>
                </a:lnTo>
                <a:lnTo>
                  <a:pt x="7383115" y="648884"/>
                </a:lnTo>
                <a:lnTo>
                  <a:pt x="7340480" y="624807"/>
                </a:lnTo>
                <a:lnTo>
                  <a:pt x="7297582" y="601140"/>
                </a:lnTo>
                <a:lnTo>
                  <a:pt x="7254424" y="577886"/>
                </a:lnTo>
                <a:lnTo>
                  <a:pt x="7211007" y="555048"/>
                </a:lnTo>
                <a:lnTo>
                  <a:pt x="7167336" y="532628"/>
                </a:lnTo>
                <a:lnTo>
                  <a:pt x="7123412" y="510629"/>
                </a:lnTo>
                <a:lnTo>
                  <a:pt x="7079239" y="489054"/>
                </a:lnTo>
                <a:lnTo>
                  <a:pt x="7034819" y="467905"/>
                </a:lnTo>
                <a:lnTo>
                  <a:pt x="6990154" y="447185"/>
                </a:lnTo>
                <a:lnTo>
                  <a:pt x="6945248" y="426897"/>
                </a:lnTo>
                <a:lnTo>
                  <a:pt x="6900102" y="407043"/>
                </a:lnTo>
                <a:lnTo>
                  <a:pt x="6854721" y="387627"/>
                </a:lnTo>
                <a:lnTo>
                  <a:pt x="6809106" y="368650"/>
                </a:lnTo>
                <a:lnTo>
                  <a:pt x="6763261" y="350116"/>
                </a:lnTo>
                <a:lnTo>
                  <a:pt x="6717187" y="332027"/>
                </a:lnTo>
                <a:lnTo>
                  <a:pt x="6670889" y="314386"/>
                </a:lnTo>
                <a:lnTo>
                  <a:pt x="6624367" y="297195"/>
                </a:lnTo>
                <a:lnTo>
                  <a:pt x="6577626" y="280458"/>
                </a:lnTo>
                <a:lnTo>
                  <a:pt x="6530667" y="264177"/>
                </a:lnTo>
                <a:lnTo>
                  <a:pt x="6483494" y="248354"/>
                </a:lnTo>
                <a:lnTo>
                  <a:pt x="6436109" y="232993"/>
                </a:lnTo>
                <a:lnTo>
                  <a:pt x="6388515" y="218096"/>
                </a:lnTo>
                <a:lnTo>
                  <a:pt x="6340715" y="203665"/>
                </a:lnTo>
                <a:lnTo>
                  <a:pt x="6292711" y="189704"/>
                </a:lnTo>
                <a:lnTo>
                  <a:pt x="6244506" y="176215"/>
                </a:lnTo>
                <a:lnTo>
                  <a:pt x="6196103" y="163200"/>
                </a:lnTo>
                <a:lnTo>
                  <a:pt x="6147504" y="150663"/>
                </a:lnTo>
                <a:lnTo>
                  <a:pt x="6098712" y="138607"/>
                </a:lnTo>
                <a:lnTo>
                  <a:pt x="6049730" y="127033"/>
                </a:lnTo>
                <a:lnTo>
                  <a:pt x="6000561" y="115944"/>
                </a:lnTo>
                <a:lnTo>
                  <a:pt x="5951207" y="105344"/>
                </a:lnTo>
                <a:lnTo>
                  <a:pt x="5901671" y="95234"/>
                </a:lnTo>
                <a:lnTo>
                  <a:pt x="5851956" y="85619"/>
                </a:lnTo>
                <a:lnTo>
                  <a:pt x="5802064" y="76499"/>
                </a:lnTo>
                <a:lnTo>
                  <a:pt x="5751998" y="67879"/>
                </a:lnTo>
                <a:lnTo>
                  <a:pt x="5701761" y="59760"/>
                </a:lnTo>
                <a:lnTo>
                  <a:pt x="5651356" y="52145"/>
                </a:lnTo>
                <a:lnTo>
                  <a:pt x="5600785" y="45037"/>
                </a:lnTo>
                <a:lnTo>
                  <a:pt x="5550050" y="38439"/>
                </a:lnTo>
                <a:lnTo>
                  <a:pt x="5499156" y="32354"/>
                </a:lnTo>
                <a:lnTo>
                  <a:pt x="5448103" y="26784"/>
                </a:lnTo>
                <a:lnTo>
                  <a:pt x="5396896" y="21731"/>
                </a:lnTo>
                <a:lnTo>
                  <a:pt x="5345536" y="17199"/>
                </a:lnTo>
                <a:lnTo>
                  <a:pt x="5294027" y="13190"/>
                </a:lnTo>
                <a:lnTo>
                  <a:pt x="5242372" y="9706"/>
                </a:lnTo>
                <a:lnTo>
                  <a:pt x="5190572" y="6751"/>
                </a:lnTo>
                <a:lnTo>
                  <a:pt x="5138630" y="4328"/>
                </a:lnTo>
                <a:lnTo>
                  <a:pt x="5086550" y="2438"/>
                </a:lnTo>
                <a:lnTo>
                  <a:pt x="5034334" y="1085"/>
                </a:lnTo>
                <a:lnTo>
                  <a:pt x="4981984" y="271"/>
                </a:lnTo>
                <a:lnTo>
                  <a:pt x="4929505" y="0"/>
                </a:lnTo>
                <a:close/>
              </a:path>
            </a:pathLst>
          </a:custGeom>
          <a:solidFill>
            <a:srgbClr val="F7921D"/>
          </a:solidFill>
        </p:spPr>
        <p:txBody>
          <a:bodyPr wrap="square" lIns="0" tIns="0" rIns="0" bIns="0" rtlCol="0"/>
          <a:lstStyle/>
          <a:p>
            <a:endParaRPr/>
          </a:p>
        </p:txBody>
      </p:sp>
      <p:sp>
        <p:nvSpPr>
          <p:cNvPr id="3" name="object 3"/>
          <p:cNvSpPr txBox="1">
            <a:spLocks noGrp="1"/>
          </p:cNvSpPr>
          <p:nvPr>
            <p:ph type="title"/>
          </p:nvPr>
        </p:nvSpPr>
        <p:spPr>
          <a:xfrm>
            <a:off x="8064245" y="3315970"/>
            <a:ext cx="3540125" cy="1763395"/>
          </a:xfrm>
          <a:prstGeom prst="rect">
            <a:avLst/>
          </a:prstGeom>
        </p:spPr>
        <p:txBody>
          <a:bodyPr vert="horz" wrap="square" lIns="0" tIns="116205" rIns="0" bIns="0" rtlCol="0">
            <a:spAutoFit/>
          </a:bodyPr>
          <a:lstStyle/>
          <a:p>
            <a:pPr marL="349250" marR="5080" indent="-337185">
              <a:lnSpc>
                <a:spcPts val="6480"/>
              </a:lnSpc>
              <a:spcBef>
                <a:spcPts val="915"/>
              </a:spcBef>
            </a:pPr>
            <a:r>
              <a:rPr sz="6000" spc="-10" dirty="0">
                <a:solidFill>
                  <a:srgbClr val="FFFFFF"/>
                </a:solidFill>
              </a:rPr>
              <a:t>Distrakcije (smetnje)</a:t>
            </a:r>
            <a:endParaRPr sz="6000"/>
          </a:p>
        </p:txBody>
      </p:sp>
      <p:sp>
        <p:nvSpPr>
          <p:cNvPr id="4" name="object 4"/>
          <p:cNvSpPr/>
          <p:nvPr/>
        </p:nvSpPr>
        <p:spPr>
          <a:xfrm>
            <a:off x="407669" y="185165"/>
            <a:ext cx="0" cy="1597660"/>
          </a:xfrm>
          <a:custGeom>
            <a:avLst/>
            <a:gdLst/>
            <a:ahLst/>
            <a:cxnLst/>
            <a:rect l="l" t="t" r="r" b="b"/>
            <a:pathLst>
              <a:path h="1597660">
                <a:moveTo>
                  <a:pt x="0" y="0"/>
                </a:moveTo>
                <a:lnTo>
                  <a:pt x="0" y="1597659"/>
                </a:lnTo>
              </a:path>
            </a:pathLst>
          </a:custGeom>
          <a:ln w="127000">
            <a:solidFill>
              <a:srgbClr val="B71373"/>
            </a:solidFill>
            <a:prstDash val="dash"/>
          </a:ln>
        </p:spPr>
        <p:txBody>
          <a:bodyPr wrap="square" lIns="0" tIns="0" rIns="0" bIns="0" rtlCol="0"/>
          <a:lstStyle/>
          <a:p>
            <a:endParaRPr/>
          </a:p>
        </p:txBody>
      </p:sp>
      <p:grpSp>
        <p:nvGrpSpPr>
          <p:cNvPr id="5" name="object 5"/>
          <p:cNvGrpSpPr/>
          <p:nvPr/>
        </p:nvGrpSpPr>
        <p:grpSpPr>
          <a:xfrm>
            <a:off x="1476502" y="0"/>
            <a:ext cx="9866630" cy="6309995"/>
            <a:chOff x="1476502" y="0"/>
            <a:chExt cx="9866630" cy="6309995"/>
          </a:xfrm>
        </p:grpSpPr>
        <p:sp>
          <p:nvSpPr>
            <p:cNvPr id="6" name="object 6"/>
            <p:cNvSpPr/>
            <p:nvPr/>
          </p:nvSpPr>
          <p:spPr>
            <a:xfrm>
              <a:off x="5292852" y="0"/>
              <a:ext cx="2280285" cy="1268095"/>
            </a:xfrm>
            <a:custGeom>
              <a:avLst/>
              <a:gdLst/>
              <a:ahLst/>
              <a:cxnLst/>
              <a:rect l="l" t="t" r="r" b="b"/>
              <a:pathLst>
                <a:path w="2280284" h="1268095">
                  <a:moveTo>
                    <a:pt x="2279904" y="0"/>
                  </a:moveTo>
                  <a:lnTo>
                    <a:pt x="2002917" y="0"/>
                  </a:lnTo>
                  <a:lnTo>
                    <a:pt x="138684" y="1078357"/>
                  </a:lnTo>
                  <a:lnTo>
                    <a:pt x="138684" y="0"/>
                  </a:lnTo>
                  <a:lnTo>
                    <a:pt x="0" y="0"/>
                  </a:lnTo>
                  <a:lnTo>
                    <a:pt x="0" y="1198626"/>
                  </a:lnTo>
                  <a:lnTo>
                    <a:pt x="5441" y="1225587"/>
                  </a:lnTo>
                  <a:lnTo>
                    <a:pt x="20288" y="1247632"/>
                  </a:lnTo>
                  <a:lnTo>
                    <a:pt x="42326" y="1262508"/>
                  </a:lnTo>
                  <a:lnTo>
                    <a:pt x="69342" y="1267967"/>
                  </a:lnTo>
                  <a:lnTo>
                    <a:pt x="78420" y="1267376"/>
                  </a:lnTo>
                  <a:lnTo>
                    <a:pt x="87296" y="1265618"/>
                  </a:lnTo>
                  <a:lnTo>
                    <a:pt x="95863" y="1262717"/>
                  </a:lnTo>
                  <a:lnTo>
                    <a:pt x="104012" y="1258697"/>
                  </a:lnTo>
                  <a:lnTo>
                    <a:pt x="2279904" y="0"/>
                  </a:lnTo>
                  <a:close/>
                </a:path>
              </a:pathLst>
            </a:custGeom>
            <a:solidFill>
              <a:srgbClr val="E83773"/>
            </a:solidFill>
          </p:spPr>
          <p:txBody>
            <a:bodyPr wrap="square" lIns="0" tIns="0" rIns="0" bIns="0" rtlCol="0"/>
            <a:lstStyle/>
            <a:p>
              <a:endParaRPr/>
            </a:p>
          </p:txBody>
        </p:sp>
        <p:sp>
          <p:nvSpPr>
            <p:cNvPr id="7" name="object 7"/>
            <p:cNvSpPr/>
            <p:nvPr/>
          </p:nvSpPr>
          <p:spPr>
            <a:xfrm>
              <a:off x="10209275"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B71373"/>
            </a:solidFill>
          </p:spPr>
          <p:txBody>
            <a:bodyPr wrap="square" lIns="0" tIns="0" rIns="0" bIns="0" rtlCol="0"/>
            <a:lstStyle/>
            <a:p>
              <a:endParaRPr/>
            </a:p>
          </p:txBody>
        </p:sp>
        <p:sp>
          <p:nvSpPr>
            <p:cNvPr id="8" name="object 8"/>
            <p:cNvSpPr/>
            <p:nvPr/>
          </p:nvSpPr>
          <p:spPr>
            <a:xfrm>
              <a:off x="1569720" y="515112"/>
              <a:ext cx="2392680" cy="2329180"/>
            </a:xfrm>
            <a:custGeom>
              <a:avLst/>
              <a:gdLst/>
              <a:ahLst/>
              <a:cxnLst/>
              <a:rect l="l" t="t" r="r" b="b"/>
              <a:pathLst>
                <a:path w="2392679" h="2329180">
                  <a:moveTo>
                    <a:pt x="1196340" y="0"/>
                  </a:moveTo>
                  <a:lnTo>
                    <a:pt x="1147022" y="971"/>
                  </a:lnTo>
                  <a:lnTo>
                    <a:pt x="1098213" y="3860"/>
                  </a:lnTo>
                  <a:lnTo>
                    <a:pt x="1049950" y="8628"/>
                  </a:lnTo>
                  <a:lnTo>
                    <a:pt x="1002272" y="15240"/>
                  </a:lnTo>
                  <a:lnTo>
                    <a:pt x="955218" y="23656"/>
                  </a:lnTo>
                  <a:lnTo>
                    <a:pt x="908825" y="33841"/>
                  </a:lnTo>
                  <a:lnTo>
                    <a:pt x="863133" y="45755"/>
                  </a:lnTo>
                  <a:lnTo>
                    <a:pt x="818180" y="59362"/>
                  </a:lnTo>
                  <a:lnTo>
                    <a:pt x="774004" y="74625"/>
                  </a:lnTo>
                  <a:lnTo>
                    <a:pt x="730644" y="91505"/>
                  </a:lnTo>
                  <a:lnTo>
                    <a:pt x="688139" y="109966"/>
                  </a:lnTo>
                  <a:lnTo>
                    <a:pt x="646526" y="129969"/>
                  </a:lnTo>
                  <a:lnTo>
                    <a:pt x="605844" y="151478"/>
                  </a:lnTo>
                  <a:lnTo>
                    <a:pt x="566132" y="174454"/>
                  </a:lnTo>
                  <a:lnTo>
                    <a:pt x="527428" y="198861"/>
                  </a:lnTo>
                  <a:lnTo>
                    <a:pt x="489770" y="224661"/>
                  </a:lnTo>
                  <a:lnTo>
                    <a:pt x="453198" y="251817"/>
                  </a:lnTo>
                  <a:lnTo>
                    <a:pt x="417749" y="280291"/>
                  </a:lnTo>
                  <a:lnTo>
                    <a:pt x="383463" y="310045"/>
                  </a:lnTo>
                  <a:lnTo>
                    <a:pt x="350377" y="341042"/>
                  </a:lnTo>
                  <a:lnTo>
                    <a:pt x="318529" y="373245"/>
                  </a:lnTo>
                  <a:lnTo>
                    <a:pt x="287960" y="406616"/>
                  </a:lnTo>
                  <a:lnTo>
                    <a:pt x="258706" y="441118"/>
                  </a:lnTo>
                  <a:lnTo>
                    <a:pt x="230806" y="476713"/>
                  </a:lnTo>
                  <a:lnTo>
                    <a:pt x="204300" y="513364"/>
                  </a:lnTo>
                  <a:lnTo>
                    <a:pt x="179224" y="551033"/>
                  </a:lnTo>
                  <a:lnTo>
                    <a:pt x="155619" y="589682"/>
                  </a:lnTo>
                  <a:lnTo>
                    <a:pt x="133521" y="629275"/>
                  </a:lnTo>
                  <a:lnTo>
                    <a:pt x="112971" y="669775"/>
                  </a:lnTo>
                  <a:lnTo>
                    <a:pt x="94005" y="711142"/>
                  </a:lnTo>
                  <a:lnTo>
                    <a:pt x="76664" y="753340"/>
                  </a:lnTo>
                  <a:lnTo>
                    <a:pt x="60984" y="796332"/>
                  </a:lnTo>
                  <a:lnTo>
                    <a:pt x="47005" y="840080"/>
                  </a:lnTo>
                  <a:lnTo>
                    <a:pt x="34765" y="884546"/>
                  </a:lnTo>
                  <a:lnTo>
                    <a:pt x="24302" y="929694"/>
                  </a:lnTo>
                  <a:lnTo>
                    <a:pt x="15656" y="975485"/>
                  </a:lnTo>
                  <a:lnTo>
                    <a:pt x="8864" y="1021882"/>
                  </a:lnTo>
                  <a:lnTo>
                    <a:pt x="3965" y="1068848"/>
                  </a:lnTo>
                  <a:lnTo>
                    <a:pt x="997" y="1116345"/>
                  </a:lnTo>
                  <a:lnTo>
                    <a:pt x="0" y="1164336"/>
                  </a:lnTo>
                  <a:lnTo>
                    <a:pt x="997" y="1212326"/>
                  </a:lnTo>
                  <a:lnTo>
                    <a:pt x="3965" y="1259823"/>
                  </a:lnTo>
                  <a:lnTo>
                    <a:pt x="8864" y="1306789"/>
                  </a:lnTo>
                  <a:lnTo>
                    <a:pt x="15656" y="1353186"/>
                  </a:lnTo>
                  <a:lnTo>
                    <a:pt x="24302" y="1398977"/>
                  </a:lnTo>
                  <a:lnTo>
                    <a:pt x="34765" y="1444125"/>
                  </a:lnTo>
                  <a:lnTo>
                    <a:pt x="47005" y="1488591"/>
                  </a:lnTo>
                  <a:lnTo>
                    <a:pt x="60984" y="1532339"/>
                  </a:lnTo>
                  <a:lnTo>
                    <a:pt x="76664" y="1575331"/>
                  </a:lnTo>
                  <a:lnTo>
                    <a:pt x="94005" y="1617529"/>
                  </a:lnTo>
                  <a:lnTo>
                    <a:pt x="112971" y="1658896"/>
                  </a:lnTo>
                  <a:lnTo>
                    <a:pt x="133521" y="1699396"/>
                  </a:lnTo>
                  <a:lnTo>
                    <a:pt x="155619" y="1738989"/>
                  </a:lnTo>
                  <a:lnTo>
                    <a:pt x="179224" y="1777638"/>
                  </a:lnTo>
                  <a:lnTo>
                    <a:pt x="204300" y="1815307"/>
                  </a:lnTo>
                  <a:lnTo>
                    <a:pt x="230806" y="1851958"/>
                  </a:lnTo>
                  <a:lnTo>
                    <a:pt x="258706" y="1887553"/>
                  </a:lnTo>
                  <a:lnTo>
                    <a:pt x="287960" y="1922055"/>
                  </a:lnTo>
                  <a:lnTo>
                    <a:pt x="318529" y="1955426"/>
                  </a:lnTo>
                  <a:lnTo>
                    <a:pt x="350377" y="1987629"/>
                  </a:lnTo>
                  <a:lnTo>
                    <a:pt x="383463" y="2018626"/>
                  </a:lnTo>
                  <a:lnTo>
                    <a:pt x="417749" y="2048380"/>
                  </a:lnTo>
                  <a:lnTo>
                    <a:pt x="453198" y="2076854"/>
                  </a:lnTo>
                  <a:lnTo>
                    <a:pt x="489770" y="2104010"/>
                  </a:lnTo>
                  <a:lnTo>
                    <a:pt x="527428" y="2129810"/>
                  </a:lnTo>
                  <a:lnTo>
                    <a:pt x="566132" y="2154217"/>
                  </a:lnTo>
                  <a:lnTo>
                    <a:pt x="605844" y="2177193"/>
                  </a:lnTo>
                  <a:lnTo>
                    <a:pt x="646526" y="2198702"/>
                  </a:lnTo>
                  <a:lnTo>
                    <a:pt x="688139" y="2218705"/>
                  </a:lnTo>
                  <a:lnTo>
                    <a:pt x="730644" y="2237166"/>
                  </a:lnTo>
                  <a:lnTo>
                    <a:pt x="774004" y="2254046"/>
                  </a:lnTo>
                  <a:lnTo>
                    <a:pt x="818180" y="2269309"/>
                  </a:lnTo>
                  <a:lnTo>
                    <a:pt x="863133" y="2282916"/>
                  </a:lnTo>
                  <a:lnTo>
                    <a:pt x="908825" y="2294830"/>
                  </a:lnTo>
                  <a:lnTo>
                    <a:pt x="955218" y="2305015"/>
                  </a:lnTo>
                  <a:lnTo>
                    <a:pt x="1002272" y="2313431"/>
                  </a:lnTo>
                  <a:lnTo>
                    <a:pt x="1049950" y="2320043"/>
                  </a:lnTo>
                  <a:lnTo>
                    <a:pt x="1098213" y="2324811"/>
                  </a:lnTo>
                  <a:lnTo>
                    <a:pt x="1147022" y="2327700"/>
                  </a:lnTo>
                  <a:lnTo>
                    <a:pt x="1196340" y="2328672"/>
                  </a:lnTo>
                  <a:lnTo>
                    <a:pt x="1245657" y="2327700"/>
                  </a:lnTo>
                  <a:lnTo>
                    <a:pt x="1294466" y="2324811"/>
                  </a:lnTo>
                  <a:lnTo>
                    <a:pt x="1342729" y="2320043"/>
                  </a:lnTo>
                  <a:lnTo>
                    <a:pt x="1390407" y="2313431"/>
                  </a:lnTo>
                  <a:lnTo>
                    <a:pt x="1437461" y="2305015"/>
                  </a:lnTo>
                  <a:lnTo>
                    <a:pt x="1483854" y="2294830"/>
                  </a:lnTo>
                  <a:lnTo>
                    <a:pt x="1529546" y="2282916"/>
                  </a:lnTo>
                  <a:lnTo>
                    <a:pt x="1574499" y="2269309"/>
                  </a:lnTo>
                  <a:lnTo>
                    <a:pt x="1618675" y="2254046"/>
                  </a:lnTo>
                  <a:lnTo>
                    <a:pt x="1662035" y="2237166"/>
                  </a:lnTo>
                  <a:lnTo>
                    <a:pt x="1704540" y="2218705"/>
                  </a:lnTo>
                  <a:lnTo>
                    <a:pt x="1746153" y="2198702"/>
                  </a:lnTo>
                  <a:lnTo>
                    <a:pt x="1786835" y="2177193"/>
                  </a:lnTo>
                  <a:lnTo>
                    <a:pt x="1826547" y="2154217"/>
                  </a:lnTo>
                  <a:lnTo>
                    <a:pt x="1865251" y="2129810"/>
                  </a:lnTo>
                  <a:lnTo>
                    <a:pt x="1902909" y="2104010"/>
                  </a:lnTo>
                  <a:lnTo>
                    <a:pt x="1939481" y="2076854"/>
                  </a:lnTo>
                  <a:lnTo>
                    <a:pt x="1974930" y="2048380"/>
                  </a:lnTo>
                  <a:lnTo>
                    <a:pt x="2009216" y="2018626"/>
                  </a:lnTo>
                  <a:lnTo>
                    <a:pt x="2042302" y="1987629"/>
                  </a:lnTo>
                  <a:lnTo>
                    <a:pt x="2074150" y="1955426"/>
                  </a:lnTo>
                  <a:lnTo>
                    <a:pt x="2104719" y="1922055"/>
                  </a:lnTo>
                  <a:lnTo>
                    <a:pt x="2133973" y="1887553"/>
                  </a:lnTo>
                  <a:lnTo>
                    <a:pt x="2161873" y="1851958"/>
                  </a:lnTo>
                  <a:lnTo>
                    <a:pt x="2188379" y="1815307"/>
                  </a:lnTo>
                  <a:lnTo>
                    <a:pt x="2213455" y="1777638"/>
                  </a:lnTo>
                  <a:lnTo>
                    <a:pt x="2237060" y="1738989"/>
                  </a:lnTo>
                  <a:lnTo>
                    <a:pt x="2259158" y="1699396"/>
                  </a:lnTo>
                  <a:lnTo>
                    <a:pt x="2279708" y="1658896"/>
                  </a:lnTo>
                  <a:lnTo>
                    <a:pt x="2298674" y="1617529"/>
                  </a:lnTo>
                  <a:lnTo>
                    <a:pt x="2316015" y="1575331"/>
                  </a:lnTo>
                  <a:lnTo>
                    <a:pt x="2331695" y="1532339"/>
                  </a:lnTo>
                  <a:lnTo>
                    <a:pt x="2345674" y="1488591"/>
                  </a:lnTo>
                  <a:lnTo>
                    <a:pt x="2357914" y="1444125"/>
                  </a:lnTo>
                  <a:lnTo>
                    <a:pt x="2368377" y="1398977"/>
                  </a:lnTo>
                  <a:lnTo>
                    <a:pt x="2377023" y="1353186"/>
                  </a:lnTo>
                  <a:lnTo>
                    <a:pt x="2383815" y="1306789"/>
                  </a:lnTo>
                  <a:lnTo>
                    <a:pt x="2388714" y="1259823"/>
                  </a:lnTo>
                  <a:lnTo>
                    <a:pt x="2391682" y="1212326"/>
                  </a:lnTo>
                  <a:lnTo>
                    <a:pt x="2392680" y="1164336"/>
                  </a:lnTo>
                  <a:lnTo>
                    <a:pt x="2391682" y="1116345"/>
                  </a:lnTo>
                  <a:lnTo>
                    <a:pt x="2388714" y="1068848"/>
                  </a:lnTo>
                  <a:lnTo>
                    <a:pt x="2383815" y="1021882"/>
                  </a:lnTo>
                  <a:lnTo>
                    <a:pt x="2377023" y="975485"/>
                  </a:lnTo>
                  <a:lnTo>
                    <a:pt x="2368377" y="929694"/>
                  </a:lnTo>
                  <a:lnTo>
                    <a:pt x="2357914" y="884546"/>
                  </a:lnTo>
                  <a:lnTo>
                    <a:pt x="2345674" y="840080"/>
                  </a:lnTo>
                  <a:lnTo>
                    <a:pt x="2331695" y="796332"/>
                  </a:lnTo>
                  <a:lnTo>
                    <a:pt x="2316015" y="753340"/>
                  </a:lnTo>
                  <a:lnTo>
                    <a:pt x="2298674" y="711142"/>
                  </a:lnTo>
                  <a:lnTo>
                    <a:pt x="2279708" y="669775"/>
                  </a:lnTo>
                  <a:lnTo>
                    <a:pt x="2259158" y="629275"/>
                  </a:lnTo>
                  <a:lnTo>
                    <a:pt x="2237060" y="589682"/>
                  </a:lnTo>
                  <a:lnTo>
                    <a:pt x="2213455" y="551033"/>
                  </a:lnTo>
                  <a:lnTo>
                    <a:pt x="2188379" y="513364"/>
                  </a:lnTo>
                  <a:lnTo>
                    <a:pt x="2161873" y="476713"/>
                  </a:lnTo>
                  <a:lnTo>
                    <a:pt x="2133973" y="441118"/>
                  </a:lnTo>
                  <a:lnTo>
                    <a:pt x="2104719" y="406616"/>
                  </a:lnTo>
                  <a:lnTo>
                    <a:pt x="2074150" y="373245"/>
                  </a:lnTo>
                  <a:lnTo>
                    <a:pt x="2042302" y="341042"/>
                  </a:lnTo>
                  <a:lnTo>
                    <a:pt x="2009216" y="310045"/>
                  </a:lnTo>
                  <a:lnTo>
                    <a:pt x="1974930" y="280291"/>
                  </a:lnTo>
                  <a:lnTo>
                    <a:pt x="1939481" y="251817"/>
                  </a:lnTo>
                  <a:lnTo>
                    <a:pt x="1902909" y="224661"/>
                  </a:lnTo>
                  <a:lnTo>
                    <a:pt x="1865251" y="198861"/>
                  </a:lnTo>
                  <a:lnTo>
                    <a:pt x="1826547" y="174454"/>
                  </a:lnTo>
                  <a:lnTo>
                    <a:pt x="1786835" y="151478"/>
                  </a:lnTo>
                  <a:lnTo>
                    <a:pt x="1746153" y="129969"/>
                  </a:lnTo>
                  <a:lnTo>
                    <a:pt x="1704540" y="109966"/>
                  </a:lnTo>
                  <a:lnTo>
                    <a:pt x="1662035" y="91505"/>
                  </a:lnTo>
                  <a:lnTo>
                    <a:pt x="1618675" y="74625"/>
                  </a:lnTo>
                  <a:lnTo>
                    <a:pt x="1574499" y="59362"/>
                  </a:lnTo>
                  <a:lnTo>
                    <a:pt x="1529546" y="45755"/>
                  </a:lnTo>
                  <a:lnTo>
                    <a:pt x="1483854" y="33841"/>
                  </a:lnTo>
                  <a:lnTo>
                    <a:pt x="1437461" y="23656"/>
                  </a:lnTo>
                  <a:lnTo>
                    <a:pt x="1390407" y="15240"/>
                  </a:lnTo>
                  <a:lnTo>
                    <a:pt x="1342729" y="8628"/>
                  </a:lnTo>
                  <a:lnTo>
                    <a:pt x="1294466" y="3860"/>
                  </a:lnTo>
                  <a:lnTo>
                    <a:pt x="1245657" y="971"/>
                  </a:lnTo>
                  <a:lnTo>
                    <a:pt x="1196340" y="0"/>
                  </a:lnTo>
                  <a:close/>
                </a:path>
              </a:pathLst>
            </a:custGeom>
            <a:solidFill>
              <a:srgbClr val="FF8529"/>
            </a:solidFill>
          </p:spPr>
          <p:txBody>
            <a:bodyPr wrap="square" lIns="0" tIns="0" rIns="0" bIns="0" rtlCol="0"/>
            <a:lstStyle/>
            <a:p>
              <a:endParaRPr/>
            </a:p>
          </p:txBody>
        </p:sp>
        <p:sp>
          <p:nvSpPr>
            <p:cNvPr id="9" name="object 9"/>
            <p:cNvSpPr/>
            <p:nvPr/>
          </p:nvSpPr>
          <p:spPr>
            <a:xfrm>
              <a:off x="1540002" y="4203953"/>
              <a:ext cx="2042160" cy="2042160"/>
            </a:xfrm>
            <a:custGeom>
              <a:avLst/>
              <a:gdLst/>
              <a:ahLst/>
              <a:cxnLst/>
              <a:rect l="l" t="t" r="r" b="b"/>
              <a:pathLst>
                <a:path w="2042160" h="2042160">
                  <a:moveTo>
                    <a:pt x="0" y="2042160"/>
                  </a:moveTo>
                  <a:lnTo>
                    <a:pt x="557" y="1993954"/>
                  </a:lnTo>
                  <a:lnTo>
                    <a:pt x="2222" y="1946023"/>
                  </a:lnTo>
                  <a:lnTo>
                    <a:pt x="4982" y="1898378"/>
                  </a:lnTo>
                  <a:lnTo>
                    <a:pt x="8825" y="1851031"/>
                  </a:lnTo>
                  <a:lnTo>
                    <a:pt x="13738" y="1803994"/>
                  </a:lnTo>
                  <a:lnTo>
                    <a:pt x="19710" y="1757281"/>
                  </a:lnTo>
                  <a:lnTo>
                    <a:pt x="26727" y="1710902"/>
                  </a:lnTo>
                  <a:lnTo>
                    <a:pt x="34778" y="1664871"/>
                  </a:lnTo>
                  <a:lnTo>
                    <a:pt x="43851" y="1619200"/>
                  </a:lnTo>
                  <a:lnTo>
                    <a:pt x="53933" y="1573901"/>
                  </a:lnTo>
                  <a:lnTo>
                    <a:pt x="65011" y="1528985"/>
                  </a:lnTo>
                  <a:lnTo>
                    <a:pt x="77075" y="1484466"/>
                  </a:lnTo>
                  <a:lnTo>
                    <a:pt x="90111" y="1440356"/>
                  </a:lnTo>
                  <a:lnTo>
                    <a:pt x="104107" y="1396666"/>
                  </a:lnTo>
                  <a:lnTo>
                    <a:pt x="119051" y="1353410"/>
                  </a:lnTo>
                  <a:lnTo>
                    <a:pt x="134931" y="1310599"/>
                  </a:lnTo>
                  <a:lnTo>
                    <a:pt x="151734" y="1268246"/>
                  </a:lnTo>
                  <a:lnTo>
                    <a:pt x="169448" y="1226363"/>
                  </a:lnTo>
                  <a:lnTo>
                    <a:pt x="188061" y="1184961"/>
                  </a:lnTo>
                  <a:lnTo>
                    <a:pt x="207561" y="1144055"/>
                  </a:lnTo>
                  <a:lnTo>
                    <a:pt x="227935" y="1103655"/>
                  </a:lnTo>
                  <a:lnTo>
                    <a:pt x="249172" y="1063774"/>
                  </a:lnTo>
                  <a:lnTo>
                    <a:pt x="271258" y="1024424"/>
                  </a:lnTo>
                  <a:lnTo>
                    <a:pt x="294182" y="985618"/>
                  </a:lnTo>
                  <a:lnTo>
                    <a:pt x="317931" y="947367"/>
                  </a:lnTo>
                  <a:lnTo>
                    <a:pt x="342493" y="909684"/>
                  </a:lnTo>
                  <a:lnTo>
                    <a:pt x="367857" y="872582"/>
                  </a:lnTo>
                  <a:lnTo>
                    <a:pt x="394008" y="836072"/>
                  </a:lnTo>
                  <a:lnTo>
                    <a:pt x="420936" y="800167"/>
                  </a:lnTo>
                  <a:lnTo>
                    <a:pt x="448629" y="764879"/>
                  </a:lnTo>
                  <a:lnTo>
                    <a:pt x="477073" y="730220"/>
                  </a:lnTo>
                  <a:lnTo>
                    <a:pt x="506256" y="696202"/>
                  </a:lnTo>
                  <a:lnTo>
                    <a:pt x="536167" y="662839"/>
                  </a:lnTo>
                  <a:lnTo>
                    <a:pt x="566793" y="630141"/>
                  </a:lnTo>
                  <a:lnTo>
                    <a:pt x="598122" y="598122"/>
                  </a:lnTo>
                  <a:lnTo>
                    <a:pt x="630141" y="566793"/>
                  </a:lnTo>
                  <a:lnTo>
                    <a:pt x="662839" y="536167"/>
                  </a:lnTo>
                  <a:lnTo>
                    <a:pt x="696202" y="506256"/>
                  </a:lnTo>
                  <a:lnTo>
                    <a:pt x="730220" y="477073"/>
                  </a:lnTo>
                  <a:lnTo>
                    <a:pt x="764879" y="448629"/>
                  </a:lnTo>
                  <a:lnTo>
                    <a:pt x="800167" y="420936"/>
                  </a:lnTo>
                  <a:lnTo>
                    <a:pt x="836072" y="394008"/>
                  </a:lnTo>
                  <a:lnTo>
                    <a:pt x="872582" y="367857"/>
                  </a:lnTo>
                  <a:lnTo>
                    <a:pt x="909684" y="342493"/>
                  </a:lnTo>
                  <a:lnTo>
                    <a:pt x="947367" y="317931"/>
                  </a:lnTo>
                  <a:lnTo>
                    <a:pt x="985618" y="294182"/>
                  </a:lnTo>
                  <a:lnTo>
                    <a:pt x="1024424" y="271258"/>
                  </a:lnTo>
                  <a:lnTo>
                    <a:pt x="1063774" y="249172"/>
                  </a:lnTo>
                  <a:lnTo>
                    <a:pt x="1103655" y="227935"/>
                  </a:lnTo>
                  <a:lnTo>
                    <a:pt x="1144055" y="207561"/>
                  </a:lnTo>
                  <a:lnTo>
                    <a:pt x="1184961" y="188061"/>
                  </a:lnTo>
                  <a:lnTo>
                    <a:pt x="1226363" y="169448"/>
                  </a:lnTo>
                  <a:lnTo>
                    <a:pt x="1268246" y="151734"/>
                  </a:lnTo>
                  <a:lnTo>
                    <a:pt x="1310599" y="134931"/>
                  </a:lnTo>
                  <a:lnTo>
                    <a:pt x="1353410" y="119051"/>
                  </a:lnTo>
                  <a:lnTo>
                    <a:pt x="1396666" y="104107"/>
                  </a:lnTo>
                  <a:lnTo>
                    <a:pt x="1440356" y="90111"/>
                  </a:lnTo>
                  <a:lnTo>
                    <a:pt x="1484466" y="77075"/>
                  </a:lnTo>
                  <a:lnTo>
                    <a:pt x="1528985" y="65011"/>
                  </a:lnTo>
                  <a:lnTo>
                    <a:pt x="1573901" y="53933"/>
                  </a:lnTo>
                  <a:lnTo>
                    <a:pt x="1619200" y="43851"/>
                  </a:lnTo>
                  <a:lnTo>
                    <a:pt x="1664871" y="34778"/>
                  </a:lnTo>
                  <a:lnTo>
                    <a:pt x="1710902" y="26727"/>
                  </a:lnTo>
                  <a:lnTo>
                    <a:pt x="1757281" y="19710"/>
                  </a:lnTo>
                  <a:lnTo>
                    <a:pt x="1803994" y="13738"/>
                  </a:lnTo>
                  <a:lnTo>
                    <a:pt x="1851031" y="8825"/>
                  </a:lnTo>
                  <a:lnTo>
                    <a:pt x="1898378" y="4982"/>
                  </a:lnTo>
                  <a:lnTo>
                    <a:pt x="1946023" y="2222"/>
                  </a:lnTo>
                  <a:lnTo>
                    <a:pt x="1993954" y="557"/>
                  </a:lnTo>
                  <a:lnTo>
                    <a:pt x="2042160" y="0"/>
                  </a:lnTo>
                </a:path>
              </a:pathLst>
            </a:custGeom>
            <a:ln w="127000">
              <a:solidFill>
                <a:srgbClr val="B71373"/>
              </a:solidFill>
              <a:prstDash val="dash"/>
            </a:ln>
          </p:spPr>
          <p:txBody>
            <a:bodyPr wrap="square" lIns="0" tIns="0" rIns="0" bIns="0" rtlCol="0"/>
            <a:lstStyle/>
            <a:p>
              <a:endParaRPr/>
            </a:p>
          </p:txBody>
        </p:sp>
      </p:grpSp>
      <p:sp>
        <p:nvSpPr>
          <p:cNvPr id="10" name="object 10"/>
          <p:cNvSpPr/>
          <p:nvPr/>
        </p:nvSpPr>
        <p:spPr>
          <a:xfrm>
            <a:off x="0" y="2950464"/>
            <a:ext cx="1187450" cy="1771014"/>
          </a:xfrm>
          <a:custGeom>
            <a:avLst/>
            <a:gdLst/>
            <a:ahLst/>
            <a:cxnLst/>
            <a:rect l="l" t="t" r="r" b="b"/>
            <a:pathLst>
              <a:path w="1187450" h="1771014">
                <a:moveTo>
                  <a:pt x="1125245" y="0"/>
                </a:moveTo>
                <a:lnTo>
                  <a:pt x="0" y="0"/>
                </a:lnTo>
                <a:lnTo>
                  <a:pt x="0" y="123825"/>
                </a:lnTo>
                <a:lnTo>
                  <a:pt x="1063294" y="123825"/>
                </a:lnTo>
                <a:lnTo>
                  <a:pt x="1063294" y="1647063"/>
                </a:lnTo>
                <a:lnTo>
                  <a:pt x="0" y="1647063"/>
                </a:lnTo>
                <a:lnTo>
                  <a:pt x="0" y="1770888"/>
                </a:lnTo>
                <a:lnTo>
                  <a:pt x="1125245" y="1770888"/>
                </a:lnTo>
                <a:lnTo>
                  <a:pt x="1149359" y="1766028"/>
                </a:lnTo>
                <a:lnTo>
                  <a:pt x="1169050" y="1752774"/>
                </a:lnTo>
                <a:lnTo>
                  <a:pt x="1182327" y="1733115"/>
                </a:lnTo>
                <a:lnTo>
                  <a:pt x="1187196" y="1709039"/>
                </a:lnTo>
                <a:lnTo>
                  <a:pt x="1187196" y="61849"/>
                </a:lnTo>
                <a:lnTo>
                  <a:pt x="1182327" y="37772"/>
                </a:lnTo>
                <a:lnTo>
                  <a:pt x="1169050" y="18113"/>
                </a:lnTo>
                <a:lnTo>
                  <a:pt x="1149359" y="4859"/>
                </a:lnTo>
                <a:lnTo>
                  <a:pt x="1125245" y="0"/>
                </a:lnTo>
                <a:close/>
              </a:path>
            </a:pathLst>
          </a:custGeom>
          <a:solidFill>
            <a:srgbClr val="E83773"/>
          </a:solid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001" y="1406093"/>
            <a:ext cx="3072765" cy="1416050"/>
          </a:xfrm>
          <a:prstGeom prst="rect">
            <a:avLst/>
          </a:prstGeom>
        </p:spPr>
        <p:txBody>
          <a:bodyPr vert="horz" wrap="square" lIns="0" tIns="95250" rIns="0" bIns="0" rtlCol="0">
            <a:spAutoFit/>
          </a:bodyPr>
          <a:lstStyle/>
          <a:p>
            <a:pPr marL="12700" marR="5080">
              <a:lnSpc>
                <a:spcPts val="5190"/>
              </a:lnSpc>
              <a:spcBef>
                <a:spcPts val="750"/>
              </a:spcBef>
            </a:pPr>
            <a:r>
              <a:rPr sz="4800" dirty="0"/>
              <a:t>Što</a:t>
            </a:r>
            <a:r>
              <a:rPr sz="4800" spc="-85" dirty="0"/>
              <a:t> </a:t>
            </a:r>
            <a:r>
              <a:rPr sz="4800" spc="-25" dirty="0"/>
              <a:t>su </a:t>
            </a:r>
            <a:r>
              <a:rPr sz="4800" spc="-10" dirty="0"/>
              <a:t>distrakcije?</a:t>
            </a:r>
            <a:endParaRPr sz="4800"/>
          </a:p>
        </p:txBody>
      </p:sp>
      <p:grpSp>
        <p:nvGrpSpPr>
          <p:cNvPr id="3" name="object 3"/>
          <p:cNvGrpSpPr/>
          <p:nvPr/>
        </p:nvGrpSpPr>
        <p:grpSpPr>
          <a:xfrm>
            <a:off x="423672" y="573023"/>
            <a:ext cx="11768455" cy="5956300"/>
            <a:chOff x="423672" y="573023"/>
            <a:chExt cx="11768455" cy="5956300"/>
          </a:xfrm>
        </p:grpSpPr>
        <p:sp>
          <p:nvSpPr>
            <p:cNvPr id="4" name="object 4"/>
            <p:cNvSpPr/>
            <p:nvPr/>
          </p:nvSpPr>
          <p:spPr>
            <a:xfrm>
              <a:off x="423672" y="4415027"/>
              <a:ext cx="11768455" cy="2087880"/>
            </a:xfrm>
            <a:custGeom>
              <a:avLst/>
              <a:gdLst/>
              <a:ahLst/>
              <a:cxnLst/>
              <a:rect l="l" t="t" r="r" b="b"/>
              <a:pathLst>
                <a:path w="11768455" h="2087879">
                  <a:moveTo>
                    <a:pt x="11768328" y="0"/>
                  </a:moveTo>
                  <a:lnTo>
                    <a:pt x="0" y="0"/>
                  </a:lnTo>
                  <a:lnTo>
                    <a:pt x="0" y="2087880"/>
                  </a:lnTo>
                  <a:lnTo>
                    <a:pt x="11768328" y="2087880"/>
                  </a:lnTo>
                  <a:lnTo>
                    <a:pt x="11768328"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23"/>
              <a:ext cx="6778752" cy="5955792"/>
            </a:xfrm>
            <a:prstGeom prst="rect">
              <a:avLst/>
            </a:prstGeom>
          </p:spPr>
        </p:pic>
        <p:sp>
          <p:nvSpPr>
            <p:cNvPr id="6" name="object 6"/>
            <p:cNvSpPr/>
            <p:nvPr/>
          </p:nvSpPr>
          <p:spPr>
            <a:xfrm>
              <a:off x="5134356" y="588263"/>
              <a:ext cx="6504940" cy="5681980"/>
            </a:xfrm>
            <a:custGeom>
              <a:avLst/>
              <a:gdLst/>
              <a:ahLst/>
              <a:cxnLst/>
              <a:rect l="l" t="t" r="r" b="b"/>
              <a:pathLst>
                <a:path w="6504940" h="5681980">
                  <a:moveTo>
                    <a:pt x="6504432" y="0"/>
                  </a:moveTo>
                  <a:lnTo>
                    <a:pt x="0" y="0"/>
                  </a:lnTo>
                  <a:lnTo>
                    <a:pt x="0" y="5681472"/>
                  </a:lnTo>
                  <a:lnTo>
                    <a:pt x="6504432" y="5681472"/>
                  </a:lnTo>
                  <a:lnTo>
                    <a:pt x="6504432" y="0"/>
                  </a:lnTo>
                  <a:close/>
                </a:path>
              </a:pathLst>
            </a:custGeom>
            <a:solidFill>
              <a:srgbClr val="FFFFFF"/>
            </a:solidFill>
          </p:spPr>
          <p:txBody>
            <a:bodyPr wrap="square" lIns="0" tIns="0" rIns="0" bIns="0" rtlCol="0"/>
            <a:lstStyle/>
            <a:p>
              <a:endParaRPr/>
            </a:p>
          </p:txBody>
        </p:sp>
      </p:grpSp>
      <p:sp>
        <p:nvSpPr>
          <p:cNvPr id="7" name="object 7"/>
          <p:cNvSpPr/>
          <p:nvPr/>
        </p:nvSpPr>
        <p:spPr>
          <a:xfrm>
            <a:off x="122173" y="4415790"/>
            <a:ext cx="177800" cy="2087880"/>
          </a:xfrm>
          <a:custGeom>
            <a:avLst/>
            <a:gdLst/>
            <a:ahLst/>
            <a:cxnLst/>
            <a:rect l="l" t="t" r="r" b="b"/>
            <a:pathLst>
              <a:path w="177800" h="2087879">
                <a:moveTo>
                  <a:pt x="0" y="2087791"/>
                </a:moveTo>
                <a:lnTo>
                  <a:pt x="177800" y="2087791"/>
                </a:lnTo>
                <a:lnTo>
                  <a:pt x="177800" y="0"/>
                </a:lnTo>
                <a:lnTo>
                  <a:pt x="0" y="0"/>
                </a:lnTo>
                <a:lnTo>
                  <a:pt x="0" y="2087791"/>
                </a:lnTo>
                <a:close/>
              </a:path>
            </a:pathLst>
          </a:custGeom>
          <a:solidFill>
            <a:srgbClr val="B71373"/>
          </a:solidFill>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45085" rIns="0" bIns="0" rtlCol="0">
            <a:spAutoFit/>
          </a:bodyPr>
          <a:lstStyle/>
          <a:p>
            <a:pPr marL="241300" marR="615315" indent="-228600">
              <a:lnSpc>
                <a:spcPct val="90100"/>
              </a:lnSpc>
              <a:spcBef>
                <a:spcPts val="355"/>
              </a:spcBef>
              <a:buFont typeface="Arial"/>
              <a:buChar char="•"/>
              <a:tabLst>
                <a:tab pos="241300" algn="l"/>
              </a:tabLst>
            </a:pPr>
            <a:r>
              <a:rPr dirty="0"/>
              <a:t>Sve</a:t>
            </a:r>
            <a:r>
              <a:rPr spc="-50" dirty="0"/>
              <a:t> </a:t>
            </a:r>
            <a:r>
              <a:rPr dirty="0"/>
              <a:t>ono</a:t>
            </a:r>
            <a:r>
              <a:rPr spc="-30" dirty="0"/>
              <a:t> </a:t>
            </a:r>
            <a:r>
              <a:rPr dirty="0"/>
              <a:t>što</a:t>
            </a:r>
            <a:r>
              <a:rPr spc="-40" dirty="0"/>
              <a:t> </a:t>
            </a:r>
            <a:r>
              <a:rPr dirty="0"/>
              <a:t>nam</a:t>
            </a:r>
            <a:r>
              <a:rPr spc="-50" dirty="0"/>
              <a:t> </a:t>
            </a:r>
            <a:r>
              <a:rPr dirty="0"/>
              <a:t>skreće</a:t>
            </a:r>
            <a:r>
              <a:rPr spc="-45" dirty="0"/>
              <a:t> </a:t>
            </a:r>
            <a:r>
              <a:rPr dirty="0"/>
              <a:t>pažnju</a:t>
            </a:r>
            <a:r>
              <a:rPr spc="-35" dirty="0"/>
              <a:t> </a:t>
            </a:r>
            <a:r>
              <a:rPr spc="-50" dirty="0"/>
              <a:t>i </a:t>
            </a:r>
            <a:r>
              <a:rPr dirty="0"/>
              <a:t>ometa</a:t>
            </a:r>
            <a:r>
              <a:rPr spc="-50" dirty="0"/>
              <a:t> </a:t>
            </a:r>
            <a:r>
              <a:rPr dirty="0"/>
              <a:t>nas</a:t>
            </a:r>
            <a:r>
              <a:rPr spc="-65" dirty="0"/>
              <a:t> </a:t>
            </a:r>
            <a:r>
              <a:rPr dirty="0"/>
              <a:t>u</a:t>
            </a:r>
            <a:r>
              <a:rPr spc="-55" dirty="0"/>
              <a:t> </a:t>
            </a:r>
            <a:r>
              <a:rPr dirty="0"/>
              <a:t>obavljanju</a:t>
            </a:r>
            <a:r>
              <a:rPr spc="-40" dirty="0"/>
              <a:t> </a:t>
            </a:r>
            <a:r>
              <a:rPr dirty="0"/>
              <a:t>zadatka</a:t>
            </a:r>
            <a:r>
              <a:rPr spc="-45" dirty="0"/>
              <a:t> </a:t>
            </a:r>
            <a:r>
              <a:rPr spc="-25" dirty="0"/>
              <a:t>ili </a:t>
            </a:r>
            <a:r>
              <a:rPr dirty="0"/>
              <a:t>postizanju</a:t>
            </a:r>
            <a:r>
              <a:rPr spc="-80" dirty="0"/>
              <a:t> </a:t>
            </a:r>
            <a:r>
              <a:rPr spc="-10" dirty="0"/>
              <a:t>ciljeva</a:t>
            </a:r>
          </a:p>
          <a:p>
            <a:pPr marL="241300" marR="449580" indent="-228600">
              <a:lnSpc>
                <a:spcPts val="2380"/>
              </a:lnSpc>
              <a:spcBef>
                <a:spcPts val="1040"/>
              </a:spcBef>
              <a:buChar char="•"/>
              <a:tabLst>
                <a:tab pos="241300" algn="l"/>
              </a:tabLst>
            </a:pPr>
            <a:r>
              <a:rPr b="0" dirty="0">
                <a:latin typeface="Arial"/>
                <a:cs typeface="Arial"/>
              </a:rPr>
              <a:t>Udaljavaju</a:t>
            </a:r>
            <a:r>
              <a:rPr b="0" spc="-70" dirty="0">
                <a:latin typeface="Arial"/>
                <a:cs typeface="Arial"/>
              </a:rPr>
              <a:t> </a:t>
            </a:r>
            <a:r>
              <a:rPr b="0" dirty="0">
                <a:latin typeface="Arial"/>
                <a:cs typeface="Arial"/>
              </a:rPr>
              <a:t>nas</a:t>
            </a:r>
            <a:r>
              <a:rPr b="0" spc="-75" dirty="0">
                <a:latin typeface="Arial"/>
                <a:cs typeface="Arial"/>
              </a:rPr>
              <a:t> </a:t>
            </a:r>
            <a:r>
              <a:rPr b="0" dirty="0">
                <a:latin typeface="Arial"/>
                <a:cs typeface="Arial"/>
              </a:rPr>
              <a:t>od</a:t>
            </a:r>
            <a:r>
              <a:rPr b="0" spc="-75" dirty="0">
                <a:latin typeface="Arial"/>
                <a:cs typeface="Arial"/>
              </a:rPr>
              <a:t> </a:t>
            </a:r>
            <a:r>
              <a:rPr b="0" dirty="0">
                <a:latin typeface="Arial"/>
                <a:cs typeface="Arial"/>
              </a:rPr>
              <a:t>fokusiranog</a:t>
            </a:r>
            <a:r>
              <a:rPr b="0" spc="-65" dirty="0">
                <a:latin typeface="Arial"/>
                <a:cs typeface="Arial"/>
              </a:rPr>
              <a:t> </a:t>
            </a:r>
            <a:r>
              <a:rPr b="0" spc="-10" dirty="0">
                <a:latin typeface="Arial"/>
                <a:cs typeface="Arial"/>
              </a:rPr>
              <a:t>rada, </a:t>
            </a:r>
            <a:r>
              <a:rPr b="0" dirty="0">
                <a:latin typeface="Arial"/>
                <a:cs typeface="Arial"/>
              </a:rPr>
              <a:t>smanjuju</a:t>
            </a:r>
            <a:r>
              <a:rPr b="0" spc="-70" dirty="0">
                <a:latin typeface="Arial"/>
                <a:cs typeface="Arial"/>
              </a:rPr>
              <a:t> </a:t>
            </a:r>
            <a:r>
              <a:rPr b="0" dirty="0">
                <a:latin typeface="Arial"/>
                <a:cs typeface="Arial"/>
              </a:rPr>
              <a:t>produktivnost</a:t>
            </a:r>
            <a:r>
              <a:rPr b="0" spc="-60" dirty="0">
                <a:latin typeface="Arial"/>
                <a:cs typeface="Arial"/>
              </a:rPr>
              <a:t> </a:t>
            </a:r>
            <a:r>
              <a:rPr b="0" dirty="0">
                <a:latin typeface="Arial"/>
                <a:cs typeface="Arial"/>
              </a:rPr>
              <a:t>i</a:t>
            </a:r>
            <a:r>
              <a:rPr b="0" spc="-80" dirty="0">
                <a:latin typeface="Arial"/>
                <a:cs typeface="Arial"/>
              </a:rPr>
              <a:t> </a:t>
            </a:r>
            <a:r>
              <a:rPr b="0" dirty="0">
                <a:latin typeface="Arial"/>
                <a:cs typeface="Arial"/>
              </a:rPr>
              <a:t>mogu</a:t>
            </a:r>
            <a:r>
              <a:rPr b="0" spc="-60" dirty="0">
                <a:latin typeface="Arial"/>
                <a:cs typeface="Arial"/>
              </a:rPr>
              <a:t> </a:t>
            </a:r>
            <a:r>
              <a:rPr b="0" spc="-10" dirty="0">
                <a:latin typeface="Arial"/>
                <a:cs typeface="Arial"/>
              </a:rPr>
              <a:t>otežati </a:t>
            </a:r>
            <a:r>
              <a:rPr b="0" dirty="0">
                <a:latin typeface="Arial"/>
                <a:cs typeface="Arial"/>
              </a:rPr>
              <a:t>postizanje</a:t>
            </a:r>
            <a:r>
              <a:rPr b="0" spc="-90" dirty="0">
                <a:latin typeface="Arial"/>
                <a:cs typeface="Arial"/>
              </a:rPr>
              <a:t> </a:t>
            </a:r>
            <a:r>
              <a:rPr b="0" dirty="0">
                <a:latin typeface="Arial"/>
                <a:cs typeface="Arial"/>
              </a:rPr>
              <a:t>željenih</a:t>
            </a:r>
            <a:r>
              <a:rPr b="0" spc="-80" dirty="0">
                <a:latin typeface="Arial"/>
                <a:cs typeface="Arial"/>
              </a:rPr>
              <a:t> </a:t>
            </a:r>
            <a:r>
              <a:rPr b="0" spc="-10" dirty="0">
                <a:latin typeface="Arial"/>
                <a:cs typeface="Arial"/>
              </a:rPr>
              <a:t>rezultata.</a:t>
            </a:r>
          </a:p>
          <a:p>
            <a:pPr marL="240665" indent="-227965">
              <a:lnSpc>
                <a:spcPts val="2510"/>
              </a:lnSpc>
              <a:spcBef>
                <a:spcPts val="690"/>
              </a:spcBef>
              <a:buChar char="•"/>
              <a:tabLst>
                <a:tab pos="240665" algn="l"/>
              </a:tabLst>
            </a:pPr>
            <a:r>
              <a:rPr b="0" spc="-20" dirty="0">
                <a:latin typeface="Arial"/>
                <a:cs typeface="Arial"/>
              </a:rPr>
              <a:t>Važno</a:t>
            </a:r>
            <a:r>
              <a:rPr b="0" spc="-60" dirty="0">
                <a:latin typeface="Arial"/>
                <a:cs typeface="Arial"/>
              </a:rPr>
              <a:t> </a:t>
            </a:r>
            <a:r>
              <a:rPr b="0" dirty="0">
                <a:latin typeface="Arial"/>
                <a:cs typeface="Arial"/>
              </a:rPr>
              <a:t>je</a:t>
            </a:r>
            <a:r>
              <a:rPr b="0" spc="-50" dirty="0">
                <a:latin typeface="Arial"/>
                <a:cs typeface="Arial"/>
              </a:rPr>
              <a:t> </a:t>
            </a:r>
            <a:r>
              <a:rPr b="0" dirty="0">
                <a:latin typeface="Arial"/>
                <a:cs typeface="Arial"/>
              </a:rPr>
              <a:t>prepoznati</a:t>
            </a:r>
            <a:r>
              <a:rPr b="0" spc="-45" dirty="0">
                <a:latin typeface="Arial"/>
                <a:cs typeface="Arial"/>
              </a:rPr>
              <a:t> </a:t>
            </a:r>
            <a:r>
              <a:rPr b="0" dirty="0">
                <a:latin typeface="Arial"/>
                <a:cs typeface="Arial"/>
              </a:rPr>
              <a:t>ih</a:t>
            </a:r>
            <a:r>
              <a:rPr b="0" spc="-55" dirty="0">
                <a:latin typeface="Arial"/>
                <a:cs typeface="Arial"/>
              </a:rPr>
              <a:t> </a:t>
            </a:r>
            <a:r>
              <a:rPr b="0" dirty="0">
                <a:latin typeface="Arial"/>
                <a:cs typeface="Arial"/>
              </a:rPr>
              <a:t>kako</a:t>
            </a:r>
            <a:r>
              <a:rPr b="0" spc="-55" dirty="0">
                <a:latin typeface="Arial"/>
                <a:cs typeface="Arial"/>
              </a:rPr>
              <a:t> </a:t>
            </a:r>
            <a:r>
              <a:rPr b="0" dirty="0">
                <a:latin typeface="Arial"/>
                <a:cs typeface="Arial"/>
              </a:rPr>
              <a:t>bi</a:t>
            </a:r>
            <a:r>
              <a:rPr b="0" spc="-60" dirty="0">
                <a:latin typeface="Arial"/>
                <a:cs typeface="Arial"/>
              </a:rPr>
              <a:t> </a:t>
            </a:r>
            <a:r>
              <a:rPr b="0" dirty="0">
                <a:latin typeface="Arial"/>
                <a:cs typeface="Arial"/>
              </a:rPr>
              <a:t>se</a:t>
            </a:r>
            <a:r>
              <a:rPr b="0" spc="-55" dirty="0">
                <a:latin typeface="Arial"/>
                <a:cs typeface="Arial"/>
              </a:rPr>
              <a:t> </a:t>
            </a:r>
            <a:r>
              <a:rPr b="0" spc="-10" dirty="0">
                <a:latin typeface="Arial"/>
                <a:cs typeface="Arial"/>
              </a:rPr>
              <a:t>smanjio</a:t>
            </a:r>
          </a:p>
          <a:p>
            <a:pPr marL="241300">
              <a:lnSpc>
                <a:spcPts val="2510"/>
              </a:lnSpc>
            </a:pPr>
            <a:r>
              <a:rPr b="0" dirty="0">
                <a:latin typeface="Arial"/>
                <a:cs typeface="Arial"/>
              </a:rPr>
              <a:t>njihov</a:t>
            </a:r>
            <a:r>
              <a:rPr b="0" spc="-90" dirty="0">
                <a:latin typeface="Arial"/>
                <a:cs typeface="Arial"/>
              </a:rPr>
              <a:t> </a:t>
            </a:r>
            <a:r>
              <a:rPr b="0" dirty="0">
                <a:latin typeface="Arial"/>
                <a:cs typeface="Arial"/>
              </a:rPr>
              <a:t>negativan</a:t>
            </a:r>
            <a:r>
              <a:rPr b="0" spc="-75" dirty="0">
                <a:latin typeface="Arial"/>
                <a:cs typeface="Arial"/>
              </a:rPr>
              <a:t> </a:t>
            </a:r>
            <a:r>
              <a:rPr b="0" spc="-10" dirty="0">
                <a:latin typeface="Arial"/>
                <a:cs typeface="Arial"/>
              </a:rPr>
              <a:t>utjecaj.</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B7137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31698" rIns="0" bIns="0" rtlCol="0">
            <a:spAutoFit/>
          </a:bodyPr>
          <a:lstStyle/>
          <a:p>
            <a:pPr marL="466725">
              <a:lnSpc>
                <a:spcPct val="100000"/>
              </a:lnSpc>
              <a:spcBef>
                <a:spcPts val="95"/>
              </a:spcBef>
            </a:pPr>
            <a:r>
              <a:rPr sz="4000" dirty="0"/>
              <a:t>Koje</a:t>
            </a:r>
            <a:r>
              <a:rPr sz="4000" spc="-110" dirty="0"/>
              <a:t> </a:t>
            </a:r>
            <a:r>
              <a:rPr sz="4000" dirty="0"/>
              <a:t>su</a:t>
            </a:r>
            <a:r>
              <a:rPr sz="4000" spc="-100" dirty="0"/>
              <a:t> </a:t>
            </a:r>
            <a:r>
              <a:rPr sz="4000" dirty="0"/>
              <a:t>vaše</a:t>
            </a:r>
            <a:r>
              <a:rPr sz="4000" spc="-90" dirty="0"/>
              <a:t> </a:t>
            </a:r>
            <a:r>
              <a:rPr sz="4000" dirty="0"/>
              <a:t>uobičajene</a:t>
            </a:r>
            <a:r>
              <a:rPr sz="4000" spc="-80" dirty="0"/>
              <a:t> </a:t>
            </a:r>
            <a:r>
              <a:rPr sz="4000" spc="-10" dirty="0"/>
              <a:t>distrakcije?</a:t>
            </a:r>
            <a:endParaRPr sz="400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B71373"/>
            </a:solidFill>
            <a:prstDash val="dash"/>
          </a:ln>
        </p:spPr>
        <p:txBody>
          <a:bodyPr wrap="square" lIns="0" tIns="0" rIns="0" bIns="0" rtlCol="0"/>
          <a:lstStyle/>
          <a:p>
            <a:endParaRPr/>
          </a:p>
        </p:txBody>
      </p:sp>
      <p:sp>
        <p:nvSpPr>
          <p:cNvPr id="5" name="object 5"/>
          <p:cNvSpPr txBox="1"/>
          <p:nvPr/>
        </p:nvSpPr>
        <p:spPr>
          <a:xfrm>
            <a:off x="3641852" y="1843507"/>
            <a:ext cx="3575685" cy="3975100"/>
          </a:xfrm>
          <a:prstGeom prst="rect">
            <a:avLst/>
          </a:prstGeom>
        </p:spPr>
        <p:txBody>
          <a:bodyPr vert="horz" wrap="square" lIns="0" tIns="137160" rIns="0" bIns="0" rtlCol="0">
            <a:spAutoFit/>
          </a:bodyPr>
          <a:lstStyle/>
          <a:p>
            <a:pPr marL="240029" indent="-227329">
              <a:lnSpc>
                <a:spcPct val="100000"/>
              </a:lnSpc>
              <a:spcBef>
                <a:spcPts val="1080"/>
              </a:spcBef>
              <a:buChar char="•"/>
              <a:tabLst>
                <a:tab pos="240029" algn="l"/>
              </a:tabLst>
            </a:pPr>
            <a:r>
              <a:rPr sz="2800" spc="-10" dirty="0">
                <a:latin typeface="Arial"/>
                <a:cs typeface="Arial"/>
              </a:rPr>
              <a:t>Unutarnje</a:t>
            </a:r>
            <a:endParaRPr sz="2800">
              <a:latin typeface="Arial"/>
              <a:cs typeface="Arial"/>
            </a:endParaRPr>
          </a:p>
          <a:p>
            <a:pPr marL="697230" lvl="1" indent="-227329">
              <a:lnSpc>
                <a:spcPct val="100000"/>
              </a:lnSpc>
              <a:spcBef>
                <a:spcPts val="845"/>
              </a:spcBef>
              <a:buChar char="•"/>
              <a:tabLst>
                <a:tab pos="697230" algn="l"/>
              </a:tabLst>
            </a:pPr>
            <a:r>
              <a:rPr sz="2400" spc="-10" dirty="0">
                <a:latin typeface="Arial"/>
                <a:cs typeface="Arial"/>
              </a:rPr>
              <a:t>Misli</a:t>
            </a:r>
            <a:endParaRPr sz="2400">
              <a:latin typeface="Arial"/>
              <a:cs typeface="Arial"/>
            </a:endParaRPr>
          </a:p>
          <a:p>
            <a:pPr marL="697230" lvl="1" indent="-227329">
              <a:lnSpc>
                <a:spcPct val="100000"/>
              </a:lnSpc>
              <a:spcBef>
                <a:spcPts val="780"/>
              </a:spcBef>
              <a:buChar char="•"/>
              <a:tabLst>
                <a:tab pos="697230" algn="l"/>
              </a:tabLst>
            </a:pPr>
            <a:r>
              <a:rPr sz="2400" spc="-10" dirty="0">
                <a:latin typeface="Arial"/>
                <a:cs typeface="Arial"/>
              </a:rPr>
              <a:t>Emocije</a:t>
            </a:r>
            <a:endParaRPr sz="2400">
              <a:latin typeface="Arial"/>
              <a:cs typeface="Arial"/>
            </a:endParaRPr>
          </a:p>
          <a:p>
            <a:pPr marL="697230" lvl="1" indent="-227329">
              <a:lnSpc>
                <a:spcPct val="100000"/>
              </a:lnSpc>
              <a:spcBef>
                <a:spcPts val="790"/>
              </a:spcBef>
              <a:buChar char="•"/>
              <a:tabLst>
                <a:tab pos="697230" algn="l"/>
              </a:tabLst>
            </a:pPr>
            <a:r>
              <a:rPr sz="2400" dirty="0">
                <a:latin typeface="Arial"/>
                <a:cs typeface="Arial"/>
              </a:rPr>
              <a:t>Fizičke</a:t>
            </a:r>
            <a:r>
              <a:rPr sz="2400" spc="-105" dirty="0">
                <a:latin typeface="Arial"/>
                <a:cs typeface="Arial"/>
              </a:rPr>
              <a:t> </a:t>
            </a:r>
            <a:r>
              <a:rPr sz="2400" spc="-10" dirty="0">
                <a:latin typeface="Arial"/>
                <a:cs typeface="Arial"/>
              </a:rPr>
              <a:t>potrebe</a:t>
            </a:r>
            <a:endParaRPr sz="2400">
              <a:latin typeface="Arial"/>
              <a:cs typeface="Arial"/>
            </a:endParaRPr>
          </a:p>
          <a:p>
            <a:pPr marL="697230" lvl="1" indent="-227329">
              <a:lnSpc>
                <a:spcPct val="100000"/>
              </a:lnSpc>
              <a:spcBef>
                <a:spcPts val="795"/>
              </a:spcBef>
              <a:buChar char="•"/>
              <a:tabLst>
                <a:tab pos="697230" algn="l"/>
              </a:tabLst>
            </a:pPr>
            <a:r>
              <a:rPr sz="2400" dirty="0">
                <a:latin typeface="Arial"/>
                <a:cs typeface="Arial"/>
              </a:rPr>
              <a:t>Kognitivne</a:t>
            </a:r>
            <a:r>
              <a:rPr sz="2400" spc="-140" dirty="0">
                <a:latin typeface="Arial"/>
                <a:cs typeface="Arial"/>
              </a:rPr>
              <a:t> </a:t>
            </a:r>
            <a:r>
              <a:rPr sz="2400" spc="-10" dirty="0">
                <a:latin typeface="Arial"/>
                <a:cs typeface="Arial"/>
              </a:rPr>
              <a:t>distrakcije</a:t>
            </a:r>
            <a:endParaRPr sz="2400">
              <a:latin typeface="Arial"/>
              <a:cs typeface="Arial"/>
            </a:endParaRPr>
          </a:p>
          <a:p>
            <a:pPr marL="240029" indent="-227329">
              <a:lnSpc>
                <a:spcPct val="100000"/>
              </a:lnSpc>
              <a:spcBef>
                <a:spcPts val="1280"/>
              </a:spcBef>
              <a:buChar char="•"/>
              <a:tabLst>
                <a:tab pos="240029" algn="l"/>
              </a:tabLst>
            </a:pPr>
            <a:r>
              <a:rPr sz="2800" spc="-10" dirty="0">
                <a:latin typeface="Arial"/>
                <a:cs typeface="Arial"/>
              </a:rPr>
              <a:t>Vanjske</a:t>
            </a:r>
            <a:endParaRPr sz="2800">
              <a:latin typeface="Arial"/>
              <a:cs typeface="Arial"/>
            </a:endParaRPr>
          </a:p>
          <a:p>
            <a:pPr marL="697230" lvl="1" indent="-227329">
              <a:lnSpc>
                <a:spcPct val="100000"/>
              </a:lnSpc>
              <a:spcBef>
                <a:spcPts val="844"/>
              </a:spcBef>
              <a:buChar char="•"/>
              <a:tabLst>
                <a:tab pos="697230" algn="l"/>
              </a:tabLst>
            </a:pPr>
            <a:r>
              <a:rPr sz="2400" dirty="0">
                <a:latin typeface="Arial"/>
                <a:cs typeface="Arial"/>
              </a:rPr>
              <a:t>Digitalne</a:t>
            </a:r>
            <a:r>
              <a:rPr sz="2400" spc="-114" dirty="0">
                <a:latin typeface="Arial"/>
                <a:cs typeface="Arial"/>
              </a:rPr>
              <a:t> </a:t>
            </a:r>
            <a:r>
              <a:rPr sz="2400" spc="-10" dirty="0">
                <a:latin typeface="Arial"/>
                <a:cs typeface="Arial"/>
              </a:rPr>
              <a:t>distrakcije</a:t>
            </a:r>
            <a:endParaRPr sz="2400">
              <a:latin typeface="Arial"/>
              <a:cs typeface="Arial"/>
            </a:endParaRPr>
          </a:p>
          <a:p>
            <a:pPr marL="697230" lvl="1" indent="-227329">
              <a:lnSpc>
                <a:spcPct val="100000"/>
              </a:lnSpc>
              <a:spcBef>
                <a:spcPts val="780"/>
              </a:spcBef>
              <a:buChar char="•"/>
              <a:tabLst>
                <a:tab pos="697230" algn="l"/>
              </a:tabLst>
            </a:pPr>
            <a:r>
              <a:rPr sz="2400" dirty="0">
                <a:latin typeface="Arial"/>
                <a:cs typeface="Arial"/>
              </a:rPr>
              <a:t>Prijatelji</a:t>
            </a:r>
            <a:r>
              <a:rPr sz="2400" spc="-60" dirty="0">
                <a:latin typeface="Arial"/>
                <a:cs typeface="Arial"/>
              </a:rPr>
              <a:t> </a:t>
            </a:r>
            <a:r>
              <a:rPr sz="2400" dirty="0">
                <a:latin typeface="Arial"/>
                <a:cs typeface="Arial"/>
              </a:rPr>
              <a:t>i</a:t>
            </a:r>
            <a:r>
              <a:rPr sz="2400" spc="-65" dirty="0">
                <a:latin typeface="Arial"/>
                <a:cs typeface="Arial"/>
              </a:rPr>
              <a:t> </a:t>
            </a:r>
            <a:r>
              <a:rPr sz="2400" spc="-10" dirty="0">
                <a:latin typeface="Arial"/>
                <a:cs typeface="Arial"/>
              </a:rPr>
              <a:t>obitelj</a:t>
            </a:r>
            <a:endParaRPr sz="24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prstGeom prst="rect">
            <a:avLst/>
          </a:prstGeom>
        </p:spPr>
        <p:txBody>
          <a:bodyPr vert="horz" wrap="square" lIns="0" tIns="427482" rIns="0" bIns="0" rtlCol="0">
            <a:spAutoFit/>
          </a:bodyPr>
          <a:lstStyle/>
          <a:p>
            <a:pPr marL="12700">
              <a:lnSpc>
                <a:spcPct val="100000"/>
              </a:lnSpc>
              <a:spcBef>
                <a:spcPts val="95"/>
              </a:spcBef>
            </a:pPr>
            <a:r>
              <a:rPr sz="4000" dirty="0"/>
              <a:t>Kako</a:t>
            </a:r>
            <a:r>
              <a:rPr sz="4000" spc="-75" dirty="0"/>
              <a:t> </a:t>
            </a:r>
            <a:r>
              <a:rPr sz="4000" dirty="0"/>
              <a:t>si</a:t>
            </a:r>
            <a:r>
              <a:rPr sz="4000" spc="-85" dirty="0"/>
              <a:t> </a:t>
            </a:r>
            <a:r>
              <a:rPr sz="4000" dirty="0"/>
              <a:t>pomoći</a:t>
            </a:r>
            <a:r>
              <a:rPr sz="4000" spc="-60" dirty="0"/>
              <a:t> </a:t>
            </a:r>
            <a:r>
              <a:rPr sz="4000" dirty="0"/>
              <a:t>s</a:t>
            </a:r>
            <a:r>
              <a:rPr sz="4000" spc="-80" dirty="0"/>
              <a:t> </a:t>
            </a:r>
            <a:r>
              <a:rPr sz="4000" spc="-10" dirty="0"/>
              <a:t>distrakcijama?</a:t>
            </a:r>
            <a:endParaRPr sz="4000"/>
          </a:p>
        </p:txBody>
      </p:sp>
      <p:sp>
        <p:nvSpPr>
          <p:cNvPr id="4" name="object 4"/>
          <p:cNvSpPr txBox="1"/>
          <p:nvPr/>
        </p:nvSpPr>
        <p:spPr>
          <a:xfrm>
            <a:off x="462787" y="1961537"/>
            <a:ext cx="11032490" cy="2713990"/>
          </a:xfrm>
          <a:prstGeom prst="rect">
            <a:avLst/>
          </a:prstGeom>
        </p:spPr>
        <p:txBody>
          <a:bodyPr vert="horz" wrap="square" lIns="0" tIns="12065" rIns="0" bIns="0" rtlCol="0">
            <a:spAutoFit/>
          </a:bodyPr>
          <a:lstStyle/>
          <a:p>
            <a:pPr marL="240029" marR="5080" indent="-227329">
              <a:lnSpc>
                <a:spcPct val="120000"/>
              </a:lnSpc>
              <a:spcBef>
                <a:spcPts val="95"/>
              </a:spcBef>
              <a:buFont typeface="Arial"/>
              <a:buChar char="•"/>
              <a:tabLst>
                <a:tab pos="241300" algn="l"/>
              </a:tabLst>
            </a:pPr>
            <a:r>
              <a:rPr sz="2800" b="1" dirty="0">
                <a:latin typeface="Arial"/>
                <a:cs typeface="Arial"/>
              </a:rPr>
              <a:t>Rasporedite</a:t>
            </a:r>
            <a:r>
              <a:rPr sz="2800" b="1" spc="-60" dirty="0">
                <a:latin typeface="Arial"/>
                <a:cs typeface="Arial"/>
              </a:rPr>
              <a:t> </a:t>
            </a:r>
            <a:r>
              <a:rPr sz="2800" b="1" dirty="0">
                <a:latin typeface="Arial"/>
                <a:cs typeface="Arial"/>
              </a:rPr>
              <a:t>vrijeme</a:t>
            </a:r>
            <a:r>
              <a:rPr sz="2800" b="1" spc="-70" dirty="0">
                <a:latin typeface="Arial"/>
                <a:cs typeface="Arial"/>
              </a:rPr>
              <a:t> </a:t>
            </a:r>
            <a:r>
              <a:rPr sz="2800" dirty="0">
                <a:latin typeface="Arial"/>
                <a:cs typeface="Arial"/>
              </a:rPr>
              <a:t>za</a:t>
            </a:r>
            <a:r>
              <a:rPr sz="2800" spc="-95" dirty="0">
                <a:latin typeface="Arial"/>
                <a:cs typeface="Arial"/>
              </a:rPr>
              <a:t> </a:t>
            </a:r>
            <a:r>
              <a:rPr sz="2800" dirty="0">
                <a:latin typeface="Arial"/>
                <a:cs typeface="Arial"/>
              </a:rPr>
              <a:t>svaki</a:t>
            </a:r>
            <a:r>
              <a:rPr sz="2800" spc="-95" dirty="0">
                <a:latin typeface="Arial"/>
                <a:cs typeface="Arial"/>
              </a:rPr>
              <a:t> </a:t>
            </a:r>
            <a:r>
              <a:rPr sz="2800" dirty="0">
                <a:latin typeface="Arial"/>
                <a:cs typeface="Arial"/>
              </a:rPr>
              <a:t>zadatak</a:t>
            </a:r>
            <a:r>
              <a:rPr sz="2800" spc="-85" dirty="0">
                <a:latin typeface="Arial"/>
                <a:cs typeface="Arial"/>
              </a:rPr>
              <a:t> </a:t>
            </a:r>
            <a:r>
              <a:rPr sz="2800" dirty="0">
                <a:latin typeface="Arial"/>
                <a:cs typeface="Arial"/>
              </a:rPr>
              <a:t>koji</a:t>
            </a:r>
            <a:r>
              <a:rPr sz="2800" spc="-100" dirty="0">
                <a:latin typeface="Arial"/>
                <a:cs typeface="Arial"/>
              </a:rPr>
              <a:t> </a:t>
            </a:r>
            <a:r>
              <a:rPr sz="2800" dirty="0">
                <a:latin typeface="Arial"/>
                <a:cs typeface="Arial"/>
              </a:rPr>
              <a:t>morate</a:t>
            </a:r>
            <a:r>
              <a:rPr sz="2800" spc="-75" dirty="0">
                <a:latin typeface="Arial"/>
                <a:cs typeface="Arial"/>
              </a:rPr>
              <a:t> </a:t>
            </a:r>
            <a:r>
              <a:rPr sz="2800" dirty="0">
                <a:latin typeface="Arial"/>
                <a:cs typeface="Arial"/>
              </a:rPr>
              <a:t>obaviti.</a:t>
            </a:r>
            <a:r>
              <a:rPr sz="2800" spc="-95" dirty="0">
                <a:latin typeface="Arial"/>
                <a:cs typeface="Arial"/>
              </a:rPr>
              <a:t> </a:t>
            </a:r>
            <a:r>
              <a:rPr sz="2800" spc="-10" dirty="0">
                <a:latin typeface="Arial"/>
                <a:cs typeface="Arial"/>
              </a:rPr>
              <a:t>Planirajte 	</a:t>
            </a:r>
            <a:r>
              <a:rPr sz="2800" dirty="0">
                <a:latin typeface="Arial"/>
                <a:cs typeface="Arial"/>
              </a:rPr>
              <a:t>rad</a:t>
            </a:r>
            <a:r>
              <a:rPr sz="2800" spc="-65" dirty="0">
                <a:latin typeface="Arial"/>
                <a:cs typeface="Arial"/>
              </a:rPr>
              <a:t> </a:t>
            </a:r>
            <a:r>
              <a:rPr sz="2800" dirty="0">
                <a:latin typeface="Arial"/>
                <a:cs typeface="Arial"/>
              </a:rPr>
              <a:t>u</a:t>
            </a:r>
            <a:r>
              <a:rPr sz="2800" spc="-70" dirty="0">
                <a:latin typeface="Arial"/>
                <a:cs typeface="Arial"/>
              </a:rPr>
              <a:t> </a:t>
            </a:r>
            <a:r>
              <a:rPr sz="2800" dirty="0">
                <a:latin typeface="Arial"/>
                <a:cs typeface="Arial"/>
              </a:rPr>
              <a:t>kratkim</a:t>
            </a:r>
            <a:r>
              <a:rPr sz="2800" spc="-70" dirty="0">
                <a:latin typeface="Arial"/>
                <a:cs typeface="Arial"/>
              </a:rPr>
              <a:t> </a:t>
            </a:r>
            <a:r>
              <a:rPr sz="2800" dirty="0">
                <a:latin typeface="Arial"/>
                <a:cs typeface="Arial"/>
              </a:rPr>
              <a:t>dijelovima</a:t>
            </a:r>
            <a:r>
              <a:rPr sz="2800" spc="-55" dirty="0">
                <a:latin typeface="Arial"/>
                <a:cs typeface="Arial"/>
              </a:rPr>
              <a:t> </a:t>
            </a:r>
            <a:r>
              <a:rPr sz="2800" dirty="0">
                <a:latin typeface="Arial"/>
                <a:cs typeface="Arial"/>
              </a:rPr>
              <a:t>(ne</a:t>
            </a:r>
            <a:r>
              <a:rPr sz="2800" spc="-65" dirty="0">
                <a:latin typeface="Arial"/>
                <a:cs typeface="Arial"/>
              </a:rPr>
              <a:t> </a:t>
            </a:r>
            <a:r>
              <a:rPr sz="2800" dirty="0">
                <a:latin typeface="Arial"/>
                <a:cs typeface="Arial"/>
              </a:rPr>
              <a:t>više</a:t>
            </a:r>
            <a:r>
              <a:rPr sz="2800" spc="-75" dirty="0">
                <a:latin typeface="Arial"/>
                <a:cs typeface="Arial"/>
              </a:rPr>
              <a:t> </a:t>
            </a:r>
            <a:r>
              <a:rPr sz="2800" dirty="0">
                <a:latin typeface="Arial"/>
                <a:cs typeface="Arial"/>
              </a:rPr>
              <a:t>od</a:t>
            </a:r>
            <a:r>
              <a:rPr sz="2800" spc="-65" dirty="0">
                <a:latin typeface="Arial"/>
                <a:cs typeface="Arial"/>
              </a:rPr>
              <a:t> </a:t>
            </a:r>
            <a:r>
              <a:rPr sz="2800" dirty="0">
                <a:latin typeface="Arial"/>
                <a:cs typeface="Arial"/>
              </a:rPr>
              <a:t>jednog</a:t>
            </a:r>
            <a:r>
              <a:rPr sz="2800" spc="-50" dirty="0">
                <a:latin typeface="Arial"/>
                <a:cs typeface="Arial"/>
              </a:rPr>
              <a:t> </a:t>
            </a:r>
            <a:r>
              <a:rPr sz="2800" dirty="0">
                <a:latin typeface="Arial"/>
                <a:cs typeface="Arial"/>
              </a:rPr>
              <a:t>sata</a:t>
            </a:r>
            <a:r>
              <a:rPr sz="2800" spc="-75" dirty="0">
                <a:latin typeface="Arial"/>
                <a:cs typeface="Arial"/>
              </a:rPr>
              <a:t> </a:t>
            </a:r>
            <a:r>
              <a:rPr sz="2800" dirty="0">
                <a:latin typeface="Arial"/>
                <a:cs typeface="Arial"/>
              </a:rPr>
              <a:t>odjednom),</a:t>
            </a:r>
            <a:r>
              <a:rPr sz="2800" spc="-45" dirty="0">
                <a:latin typeface="Arial"/>
                <a:cs typeface="Arial"/>
              </a:rPr>
              <a:t> </a:t>
            </a:r>
            <a:r>
              <a:rPr sz="2800" dirty="0">
                <a:latin typeface="Arial"/>
                <a:cs typeface="Arial"/>
              </a:rPr>
              <a:t>a</a:t>
            </a:r>
            <a:r>
              <a:rPr sz="2800" spc="-70" dirty="0">
                <a:latin typeface="Arial"/>
                <a:cs typeface="Arial"/>
              </a:rPr>
              <a:t> </a:t>
            </a:r>
            <a:r>
              <a:rPr sz="2800" spc="-10" dirty="0">
                <a:latin typeface="Arial"/>
                <a:cs typeface="Arial"/>
              </a:rPr>
              <a:t>zatim 	</a:t>
            </a:r>
            <a:r>
              <a:rPr sz="2800" dirty="0">
                <a:latin typeface="Arial"/>
                <a:cs typeface="Arial"/>
              </a:rPr>
              <a:t>uzmite</a:t>
            </a:r>
            <a:r>
              <a:rPr sz="2800" spc="-65" dirty="0">
                <a:latin typeface="Arial"/>
                <a:cs typeface="Arial"/>
              </a:rPr>
              <a:t> </a:t>
            </a:r>
            <a:r>
              <a:rPr sz="2800" b="1" dirty="0">
                <a:latin typeface="Arial"/>
                <a:cs typeface="Arial"/>
              </a:rPr>
              <a:t>pauzu</a:t>
            </a:r>
            <a:r>
              <a:rPr sz="2800" dirty="0">
                <a:latin typeface="Arial"/>
                <a:cs typeface="Arial"/>
              </a:rPr>
              <a:t>!</a:t>
            </a:r>
            <a:r>
              <a:rPr sz="2800" spc="-70" dirty="0">
                <a:latin typeface="Arial"/>
                <a:cs typeface="Arial"/>
              </a:rPr>
              <a:t> </a:t>
            </a:r>
            <a:r>
              <a:rPr sz="2800" dirty="0">
                <a:latin typeface="Arial"/>
                <a:cs typeface="Arial"/>
              </a:rPr>
              <a:t>Uključivanje</a:t>
            </a:r>
            <a:r>
              <a:rPr sz="2800" spc="-60" dirty="0">
                <a:latin typeface="Arial"/>
                <a:cs typeface="Arial"/>
              </a:rPr>
              <a:t> </a:t>
            </a:r>
            <a:r>
              <a:rPr sz="2800" dirty="0">
                <a:latin typeface="Arial"/>
                <a:cs typeface="Arial"/>
              </a:rPr>
              <a:t>pauza</a:t>
            </a:r>
            <a:r>
              <a:rPr sz="2800" spc="-85" dirty="0">
                <a:latin typeface="Arial"/>
                <a:cs typeface="Arial"/>
              </a:rPr>
              <a:t> </a:t>
            </a:r>
            <a:r>
              <a:rPr sz="2800" dirty="0">
                <a:latin typeface="Arial"/>
                <a:cs typeface="Arial"/>
              </a:rPr>
              <a:t>pomoći</a:t>
            </a:r>
            <a:r>
              <a:rPr sz="2800" spc="-60" dirty="0">
                <a:latin typeface="Arial"/>
                <a:cs typeface="Arial"/>
              </a:rPr>
              <a:t> </a:t>
            </a:r>
            <a:r>
              <a:rPr sz="2800" dirty="0">
                <a:latin typeface="Arial"/>
                <a:cs typeface="Arial"/>
              </a:rPr>
              <a:t>će</a:t>
            </a:r>
            <a:r>
              <a:rPr sz="2800" spc="-85" dirty="0">
                <a:latin typeface="Arial"/>
                <a:cs typeface="Arial"/>
              </a:rPr>
              <a:t> </a:t>
            </a:r>
            <a:r>
              <a:rPr sz="2800" dirty="0">
                <a:latin typeface="Arial"/>
                <a:cs typeface="Arial"/>
              </a:rPr>
              <a:t>vam</a:t>
            </a:r>
            <a:r>
              <a:rPr sz="2800" spc="-80" dirty="0">
                <a:latin typeface="Arial"/>
                <a:cs typeface="Arial"/>
              </a:rPr>
              <a:t> </a:t>
            </a:r>
            <a:r>
              <a:rPr sz="2800" dirty="0">
                <a:latin typeface="Arial"/>
                <a:cs typeface="Arial"/>
              </a:rPr>
              <a:t>da</a:t>
            </a:r>
            <a:r>
              <a:rPr sz="2800" spc="-70" dirty="0">
                <a:latin typeface="Arial"/>
                <a:cs typeface="Arial"/>
              </a:rPr>
              <a:t> </a:t>
            </a:r>
            <a:r>
              <a:rPr sz="2800" spc="-10" dirty="0">
                <a:latin typeface="Arial"/>
                <a:cs typeface="Arial"/>
              </a:rPr>
              <a:t>ostanete 	</a:t>
            </a:r>
            <a:r>
              <a:rPr sz="2800" dirty="0">
                <a:latin typeface="Arial"/>
                <a:cs typeface="Arial"/>
              </a:rPr>
              <a:t>usredotočeni</a:t>
            </a:r>
            <a:r>
              <a:rPr sz="2800" spc="-114" dirty="0">
                <a:latin typeface="Arial"/>
                <a:cs typeface="Arial"/>
              </a:rPr>
              <a:t> </a:t>
            </a:r>
            <a:r>
              <a:rPr sz="2800" dirty="0">
                <a:latin typeface="Arial"/>
                <a:cs typeface="Arial"/>
              </a:rPr>
              <a:t>cijelo</a:t>
            </a:r>
            <a:r>
              <a:rPr sz="2800" spc="-105" dirty="0">
                <a:latin typeface="Arial"/>
                <a:cs typeface="Arial"/>
              </a:rPr>
              <a:t> </a:t>
            </a:r>
            <a:r>
              <a:rPr sz="2800" spc="-10" dirty="0">
                <a:latin typeface="Arial"/>
                <a:cs typeface="Arial"/>
              </a:rPr>
              <a:t>vrijeme.</a:t>
            </a:r>
            <a:endParaRPr sz="2800">
              <a:latin typeface="Arial"/>
              <a:cs typeface="Arial"/>
            </a:endParaRPr>
          </a:p>
          <a:p>
            <a:pPr marL="240029" indent="-227329">
              <a:lnSpc>
                <a:spcPct val="100000"/>
              </a:lnSpc>
              <a:spcBef>
                <a:spcPts val="1680"/>
              </a:spcBef>
              <a:buChar char="•"/>
              <a:tabLst>
                <a:tab pos="240029" algn="l"/>
              </a:tabLst>
            </a:pPr>
            <a:r>
              <a:rPr sz="2800" dirty="0">
                <a:latin typeface="Arial"/>
                <a:cs typeface="Arial"/>
              </a:rPr>
              <a:t>Uključite</a:t>
            </a:r>
            <a:r>
              <a:rPr sz="2800" spc="-75" dirty="0">
                <a:latin typeface="Arial"/>
                <a:cs typeface="Arial"/>
              </a:rPr>
              <a:t> </a:t>
            </a:r>
            <a:r>
              <a:rPr sz="2800" b="1" dirty="0">
                <a:latin typeface="Arial"/>
                <a:cs typeface="Arial"/>
              </a:rPr>
              <a:t>promjenu</a:t>
            </a:r>
            <a:r>
              <a:rPr sz="2800" b="1" spc="-70" dirty="0">
                <a:latin typeface="Arial"/>
                <a:cs typeface="Arial"/>
              </a:rPr>
              <a:t> </a:t>
            </a:r>
            <a:r>
              <a:rPr sz="2800" b="1" dirty="0">
                <a:latin typeface="Arial"/>
                <a:cs typeface="Arial"/>
              </a:rPr>
              <a:t>okruženja</a:t>
            </a:r>
            <a:r>
              <a:rPr sz="2800" dirty="0">
                <a:latin typeface="Arial"/>
                <a:cs typeface="Arial"/>
              </a:rPr>
              <a:t>.</a:t>
            </a:r>
            <a:r>
              <a:rPr sz="2800" spc="-70" dirty="0">
                <a:latin typeface="Arial"/>
                <a:cs typeface="Arial"/>
              </a:rPr>
              <a:t> </a:t>
            </a:r>
            <a:r>
              <a:rPr sz="2800" dirty="0">
                <a:latin typeface="Arial"/>
                <a:cs typeface="Arial"/>
              </a:rPr>
              <a:t>Odmorite</a:t>
            </a:r>
            <a:r>
              <a:rPr sz="2800" spc="-75" dirty="0">
                <a:latin typeface="Arial"/>
                <a:cs typeface="Arial"/>
              </a:rPr>
              <a:t> </a:t>
            </a:r>
            <a:r>
              <a:rPr sz="2800" dirty="0">
                <a:latin typeface="Arial"/>
                <a:cs typeface="Arial"/>
              </a:rPr>
              <a:t>se</a:t>
            </a:r>
            <a:r>
              <a:rPr sz="2800" spc="-80" dirty="0">
                <a:latin typeface="Arial"/>
                <a:cs typeface="Arial"/>
              </a:rPr>
              <a:t> </a:t>
            </a:r>
            <a:r>
              <a:rPr sz="2800" dirty="0">
                <a:latin typeface="Arial"/>
                <a:cs typeface="Arial"/>
              </a:rPr>
              <a:t>–</a:t>
            </a:r>
            <a:r>
              <a:rPr sz="2800" spc="-75" dirty="0">
                <a:latin typeface="Arial"/>
                <a:cs typeface="Arial"/>
              </a:rPr>
              <a:t> </a:t>
            </a:r>
            <a:r>
              <a:rPr sz="2800" dirty="0">
                <a:latin typeface="Arial"/>
                <a:cs typeface="Arial"/>
              </a:rPr>
              <a:t>odite</a:t>
            </a:r>
            <a:r>
              <a:rPr sz="2800" spc="-85" dirty="0">
                <a:latin typeface="Arial"/>
                <a:cs typeface="Arial"/>
              </a:rPr>
              <a:t> </a:t>
            </a:r>
            <a:r>
              <a:rPr sz="2800" dirty="0">
                <a:latin typeface="Arial"/>
                <a:cs typeface="Arial"/>
              </a:rPr>
              <a:t>u</a:t>
            </a:r>
            <a:r>
              <a:rPr sz="2800" spc="-80" dirty="0">
                <a:latin typeface="Arial"/>
                <a:cs typeface="Arial"/>
              </a:rPr>
              <a:t> </a:t>
            </a:r>
            <a:r>
              <a:rPr sz="2800" dirty="0">
                <a:latin typeface="Arial"/>
                <a:cs typeface="Arial"/>
              </a:rPr>
              <a:t>kratku</a:t>
            </a:r>
            <a:r>
              <a:rPr sz="2800" spc="-85" dirty="0">
                <a:latin typeface="Arial"/>
                <a:cs typeface="Arial"/>
              </a:rPr>
              <a:t> </a:t>
            </a:r>
            <a:r>
              <a:rPr sz="2800" spc="-10" dirty="0">
                <a:latin typeface="Arial"/>
                <a:cs typeface="Arial"/>
              </a:rPr>
              <a:t>šetnju.</a:t>
            </a:r>
            <a:endParaRPr sz="28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prstGeom prst="rect">
            <a:avLst/>
          </a:prstGeom>
        </p:spPr>
        <p:txBody>
          <a:bodyPr vert="horz" wrap="square" lIns="0" tIns="427482" rIns="0" bIns="0" rtlCol="0">
            <a:spAutoFit/>
          </a:bodyPr>
          <a:lstStyle/>
          <a:p>
            <a:pPr marL="12700">
              <a:lnSpc>
                <a:spcPct val="100000"/>
              </a:lnSpc>
              <a:spcBef>
                <a:spcPts val="95"/>
              </a:spcBef>
            </a:pPr>
            <a:r>
              <a:rPr sz="4000" dirty="0"/>
              <a:t>Kako</a:t>
            </a:r>
            <a:r>
              <a:rPr sz="4000" spc="-75" dirty="0"/>
              <a:t> </a:t>
            </a:r>
            <a:r>
              <a:rPr sz="4000" dirty="0"/>
              <a:t>si</a:t>
            </a:r>
            <a:r>
              <a:rPr sz="4000" spc="-85" dirty="0"/>
              <a:t> </a:t>
            </a:r>
            <a:r>
              <a:rPr sz="4000" dirty="0"/>
              <a:t>pomoći</a:t>
            </a:r>
            <a:r>
              <a:rPr sz="4000" spc="-55" dirty="0"/>
              <a:t> </a:t>
            </a:r>
            <a:r>
              <a:rPr sz="4000" dirty="0"/>
              <a:t>s</a:t>
            </a:r>
            <a:r>
              <a:rPr sz="4000" spc="-80" dirty="0"/>
              <a:t> </a:t>
            </a:r>
            <a:r>
              <a:rPr sz="4000" spc="-10" dirty="0"/>
              <a:t>distrakcijama?</a:t>
            </a:r>
            <a:endParaRPr sz="4000"/>
          </a:p>
        </p:txBody>
      </p:sp>
      <p:sp>
        <p:nvSpPr>
          <p:cNvPr id="4" name="object 4"/>
          <p:cNvSpPr txBox="1"/>
          <p:nvPr/>
        </p:nvSpPr>
        <p:spPr>
          <a:xfrm>
            <a:off x="462787" y="1811997"/>
            <a:ext cx="10913745" cy="3739515"/>
          </a:xfrm>
          <a:prstGeom prst="rect">
            <a:avLst/>
          </a:prstGeom>
        </p:spPr>
        <p:txBody>
          <a:bodyPr vert="horz" wrap="square" lIns="0" tIns="13335" rIns="0" bIns="0" rtlCol="0">
            <a:spAutoFit/>
          </a:bodyPr>
          <a:lstStyle/>
          <a:p>
            <a:pPr marL="240029" marR="419100" indent="-227329">
              <a:lnSpc>
                <a:spcPct val="120000"/>
              </a:lnSpc>
              <a:spcBef>
                <a:spcPts val="105"/>
              </a:spcBef>
              <a:buChar char="•"/>
              <a:tabLst>
                <a:tab pos="241300" algn="l"/>
              </a:tabLst>
            </a:pPr>
            <a:r>
              <a:rPr sz="2800" dirty="0">
                <a:latin typeface="Arial"/>
                <a:cs typeface="Arial"/>
              </a:rPr>
              <a:t>Otkrijte</a:t>
            </a:r>
            <a:r>
              <a:rPr sz="2800" spc="-90" dirty="0">
                <a:latin typeface="Arial"/>
                <a:cs typeface="Arial"/>
              </a:rPr>
              <a:t> </a:t>
            </a:r>
            <a:r>
              <a:rPr sz="2800" dirty="0">
                <a:latin typeface="Arial"/>
                <a:cs typeface="Arial"/>
              </a:rPr>
              <a:t>koje</a:t>
            </a:r>
            <a:r>
              <a:rPr sz="2800" spc="-75" dirty="0">
                <a:latin typeface="Arial"/>
                <a:cs typeface="Arial"/>
              </a:rPr>
              <a:t> </a:t>
            </a:r>
            <a:r>
              <a:rPr sz="2800" dirty="0">
                <a:latin typeface="Arial"/>
                <a:cs typeface="Arial"/>
              </a:rPr>
              <a:t>je</a:t>
            </a:r>
            <a:r>
              <a:rPr sz="2800" spc="-75" dirty="0">
                <a:latin typeface="Arial"/>
                <a:cs typeface="Arial"/>
              </a:rPr>
              <a:t> </a:t>
            </a:r>
            <a:r>
              <a:rPr sz="2800" dirty="0">
                <a:latin typeface="Arial"/>
                <a:cs typeface="Arial"/>
              </a:rPr>
              <a:t>vaše</a:t>
            </a:r>
            <a:r>
              <a:rPr sz="2800" spc="-55" dirty="0">
                <a:latin typeface="Arial"/>
                <a:cs typeface="Arial"/>
              </a:rPr>
              <a:t> </a:t>
            </a:r>
            <a:r>
              <a:rPr sz="2800" b="1" dirty="0">
                <a:latin typeface="Arial"/>
                <a:cs typeface="Arial"/>
              </a:rPr>
              <a:t>najbolje</a:t>
            </a:r>
            <a:r>
              <a:rPr sz="2800" b="1" spc="-65" dirty="0">
                <a:latin typeface="Arial"/>
                <a:cs typeface="Arial"/>
              </a:rPr>
              <a:t> </a:t>
            </a:r>
            <a:r>
              <a:rPr sz="2800" b="1" dirty="0">
                <a:latin typeface="Arial"/>
                <a:cs typeface="Arial"/>
              </a:rPr>
              <a:t>doba</a:t>
            </a:r>
            <a:r>
              <a:rPr sz="2800" b="1" spc="-60" dirty="0">
                <a:latin typeface="Arial"/>
                <a:cs typeface="Arial"/>
              </a:rPr>
              <a:t> </a:t>
            </a:r>
            <a:r>
              <a:rPr sz="2800" b="1" dirty="0">
                <a:latin typeface="Arial"/>
                <a:cs typeface="Arial"/>
              </a:rPr>
              <a:t>dana</a:t>
            </a:r>
            <a:r>
              <a:rPr sz="2800" b="1" spc="-65" dirty="0">
                <a:latin typeface="Arial"/>
                <a:cs typeface="Arial"/>
              </a:rPr>
              <a:t> </a:t>
            </a:r>
            <a:r>
              <a:rPr sz="2800" dirty="0">
                <a:latin typeface="Arial"/>
                <a:cs typeface="Arial"/>
              </a:rPr>
              <a:t>za</a:t>
            </a:r>
            <a:r>
              <a:rPr sz="2800" spc="-75" dirty="0">
                <a:latin typeface="Arial"/>
                <a:cs typeface="Arial"/>
              </a:rPr>
              <a:t> </a:t>
            </a:r>
            <a:r>
              <a:rPr sz="2800" dirty="0">
                <a:latin typeface="Arial"/>
                <a:cs typeface="Arial"/>
              </a:rPr>
              <a:t>rješavanje</a:t>
            </a:r>
            <a:r>
              <a:rPr sz="2800" spc="-85" dirty="0">
                <a:latin typeface="Arial"/>
                <a:cs typeface="Arial"/>
              </a:rPr>
              <a:t> </a:t>
            </a:r>
            <a:r>
              <a:rPr sz="2800" spc="-10" dirty="0">
                <a:latin typeface="Arial"/>
                <a:cs typeface="Arial"/>
              </a:rPr>
              <a:t>izazovnih 	</a:t>
            </a:r>
            <a:r>
              <a:rPr sz="2800" dirty="0">
                <a:latin typeface="Arial"/>
                <a:cs typeface="Arial"/>
              </a:rPr>
              <a:t>zadataka.</a:t>
            </a:r>
            <a:r>
              <a:rPr sz="2800" spc="-135" dirty="0">
                <a:latin typeface="Arial"/>
                <a:cs typeface="Arial"/>
              </a:rPr>
              <a:t> </a:t>
            </a:r>
            <a:r>
              <a:rPr sz="2800" dirty="0">
                <a:latin typeface="Arial"/>
                <a:cs typeface="Arial"/>
              </a:rPr>
              <a:t>Obavljanjem</a:t>
            </a:r>
            <a:r>
              <a:rPr sz="2800" spc="-110" dirty="0">
                <a:latin typeface="Arial"/>
                <a:cs typeface="Arial"/>
              </a:rPr>
              <a:t> </a:t>
            </a:r>
            <a:r>
              <a:rPr sz="2800" dirty="0">
                <a:latin typeface="Arial"/>
                <a:cs typeface="Arial"/>
              </a:rPr>
              <a:t>najzahtjevnijih</a:t>
            </a:r>
            <a:r>
              <a:rPr sz="2800" spc="-130" dirty="0">
                <a:latin typeface="Arial"/>
                <a:cs typeface="Arial"/>
              </a:rPr>
              <a:t> </a:t>
            </a:r>
            <a:r>
              <a:rPr sz="2800" dirty="0">
                <a:latin typeface="Arial"/>
                <a:cs typeface="Arial"/>
              </a:rPr>
              <a:t>zadataka</a:t>
            </a:r>
            <a:r>
              <a:rPr sz="2800" spc="-125" dirty="0">
                <a:latin typeface="Arial"/>
                <a:cs typeface="Arial"/>
              </a:rPr>
              <a:t> </a:t>
            </a:r>
            <a:r>
              <a:rPr sz="2800" dirty="0">
                <a:latin typeface="Arial"/>
                <a:cs typeface="Arial"/>
              </a:rPr>
              <a:t>odmah</a:t>
            </a:r>
            <a:r>
              <a:rPr sz="2800" spc="-114" dirty="0">
                <a:latin typeface="Arial"/>
                <a:cs typeface="Arial"/>
              </a:rPr>
              <a:t> </a:t>
            </a:r>
            <a:r>
              <a:rPr sz="2800" spc="-10" dirty="0">
                <a:latin typeface="Arial"/>
                <a:cs typeface="Arial"/>
              </a:rPr>
              <a:t>ujutro 	</a:t>
            </a:r>
            <a:r>
              <a:rPr sz="2800" dirty="0">
                <a:latin typeface="Arial"/>
                <a:cs typeface="Arial"/>
              </a:rPr>
              <a:t>možete</a:t>
            </a:r>
            <a:r>
              <a:rPr sz="2800" spc="-75" dirty="0">
                <a:latin typeface="Arial"/>
                <a:cs typeface="Arial"/>
              </a:rPr>
              <a:t> </a:t>
            </a:r>
            <a:r>
              <a:rPr sz="2800" dirty="0">
                <a:latin typeface="Arial"/>
                <a:cs typeface="Arial"/>
              </a:rPr>
              <a:t>spriječiti</a:t>
            </a:r>
            <a:r>
              <a:rPr sz="2800" spc="-80" dirty="0">
                <a:latin typeface="Arial"/>
                <a:cs typeface="Arial"/>
              </a:rPr>
              <a:t> </a:t>
            </a:r>
            <a:r>
              <a:rPr sz="2800" dirty="0">
                <a:latin typeface="Arial"/>
                <a:cs typeface="Arial"/>
              </a:rPr>
              <a:t>distrakcije.</a:t>
            </a:r>
            <a:r>
              <a:rPr sz="2800" spc="-100" dirty="0">
                <a:latin typeface="Arial"/>
                <a:cs typeface="Arial"/>
              </a:rPr>
              <a:t> </a:t>
            </a:r>
            <a:r>
              <a:rPr sz="2800" dirty="0">
                <a:latin typeface="Arial"/>
                <a:cs typeface="Arial"/>
              </a:rPr>
              <a:t>Naravno,</a:t>
            </a:r>
            <a:r>
              <a:rPr sz="2800" spc="-70" dirty="0">
                <a:latin typeface="Arial"/>
                <a:cs typeface="Arial"/>
              </a:rPr>
              <a:t> </a:t>
            </a:r>
            <a:r>
              <a:rPr sz="2800" dirty="0">
                <a:latin typeface="Arial"/>
                <a:cs typeface="Arial"/>
              </a:rPr>
              <a:t>učinite</a:t>
            </a:r>
            <a:r>
              <a:rPr sz="2800" spc="-75" dirty="0">
                <a:latin typeface="Arial"/>
                <a:cs typeface="Arial"/>
              </a:rPr>
              <a:t> </a:t>
            </a:r>
            <a:r>
              <a:rPr sz="2800" dirty="0">
                <a:latin typeface="Arial"/>
                <a:cs typeface="Arial"/>
              </a:rPr>
              <a:t>ono</a:t>
            </a:r>
            <a:r>
              <a:rPr sz="2800" spc="-85" dirty="0">
                <a:latin typeface="Arial"/>
                <a:cs typeface="Arial"/>
              </a:rPr>
              <a:t> </a:t>
            </a:r>
            <a:r>
              <a:rPr sz="2800" dirty="0">
                <a:latin typeface="Arial"/>
                <a:cs typeface="Arial"/>
              </a:rPr>
              <a:t>što</a:t>
            </a:r>
            <a:r>
              <a:rPr sz="2800" spc="-85" dirty="0">
                <a:latin typeface="Arial"/>
                <a:cs typeface="Arial"/>
              </a:rPr>
              <a:t> </a:t>
            </a:r>
            <a:r>
              <a:rPr sz="2800" dirty="0">
                <a:latin typeface="Arial"/>
                <a:cs typeface="Arial"/>
              </a:rPr>
              <a:t>vam</a:t>
            </a:r>
            <a:r>
              <a:rPr sz="2800" spc="-90" dirty="0">
                <a:latin typeface="Arial"/>
                <a:cs typeface="Arial"/>
              </a:rPr>
              <a:t> </a:t>
            </a:r>
            <a:r>
              <a:rPr sz="2800" spc="-10" dirty="0">
                <a:latin typeface="Arial"/>
                <a:cs typeface="Arial"/>
              </a:rPr>
              <a:t>najviše 	odgovara.</a:t>
            </a:r>
            <a:endParaRPr sz="2800">
              <a:latin typeface="Arial"/>
              <a:cs typeface="Arial"/>
            </a:endParaRPr>
          </a:p>
          <a:p>
            <a:pPr marL="240029" marR="5080" indent="-227329">
              <a:lnSpc>
                <a:spcPct val="120000"/>
              </a:lnSpc>
              <a:spcBef>
                <a:spcPts val="1010"/>
              </a:spcBef>
              <a:buFont typeface="Arial"/>
              <a:buChar char="•"/>
              <a:tabLst>
                <a:tab pos="241300" algn="l"/>
              </a:tabLst>
            </a:pPr>
            <a:r>
              <a:rPr sz="2800" b="1" dirty="0">
                <a:latin typeface="Arial"/>
                <a:cs typeface="Arial"/>
              </a:rPr>
              <a:t>Otkrijte</a:t>
            </a:r>
            <a:r>
              <a:rPr sz="2800" b="1" spc="-70" dirty="0">
                <a:latin typeface="Arial"/>
                <a:cs typeface="Arial"/>
              </a:rPr>
              <a:t> </a:t>
            </a:r>
            <a:r>
              <a:rPr sz="2800" b="1" dirty="0">
                <a:latin typeface="Arial"/>
                <a:cs typeface="Arial"/>
              </a:rPr>
              <a:t>gdje</a:t>
            </a:r>
            <a:r>
              <a:rPr sz="2800" b="1" spc="-50" dirty="0">
                <a:latin typeface="Arial"/>
                <a:cs typeface="Arial"/>
              </a:rPr>
              <a:t> </a:t>
            </a:r>
            <a:r>
              <a:rPr sz="2800" b="1" dirty="0">
                <a:latin typeface="Arial"/>
                <a:cs typeface="Arial"/>
              </a:rPr>
              <a:t>najbolje</a:t>
            </a:r>
            <a:r>
              <a:rPr sz="2800" b="1" spc="-55" dirty="0">
                <a:latin typeface="Arial"/>
                <a:cs typeface="Arial"/>
              </a:rPr>
              <a:t> </a:t>
            </a:r>
            <a:r>
              <a:rPr sz="2800" b="1" dirty="0">
                <a:latin typeface="Arial"/>
                <a:cs typeface="Arial"/>
              </a:rPr>
              <a:t>učite</a:t>
            </a:r>
            <a:r>
              <a:rPr sz="2800" dirty="0">
                <a:latin typeface="Arial"/>
                <a:cs typeface="Arial"/>
              </a:rPr>
              <a:t>.</a:t>
            </a:r>
            <a:r>
              <a:rPr sz="2800" spc="-65" dirty="0">
                <a:latin typeface="Arial"/>
                <a:cs typeface="Arial"/>
              </a:rPr>
              <a:t> </a:t>
            </a:r>
            <a:r>
              <a:rPr sz="2800" dirty="0">
                <a:latin typeface="Arial"/>
                <a:cs typeface="Arial"/>
              </a:rPr>
              <a:t>Umara</a:t>
            </a:r>
            <a:r>
              <a:rPr sz="2800" spc="-45" dirty="0">
                <a:latin typeface="Arial"/>
                <a:cs typeface="Arial"/>
              </a:rPr>
              <a:t> </a:t>
            </a:r>
            <a:r>
              <a:rPr sz="2800" dirty="0">
                <a:latin typeface="Arial"/>
                <a:cs typeface="Arial"/>
              </a:rPr>
              <a:t>li</a:t>
            </a:r>
            <a:r>
              <a:rPr sz="2800" spc="-65" dirty="0">
                <a:latin typeface="Arial"/>
                <a:cs typeface="Arial"/>
              </a:rPr>
              <a:t> </a:t>
            </a:r>
            <a:r>
              <a:rPr sz="2800" dirty="0">
                <a:latin typeface="Arial"/>
                <a:cs typeface="Arial"/>
              </a:rPr>
              <a:t>vas</a:t>
            </a:r>
            <a:r>
              <a:rPr sz="2800" spc="-60" dirty="0">
                <a:latin typeface="Arial"/>
                <a:cs typeface="Arial"/>
              </a:rPr>
              <a:t> </a:t>
            </a:r>
            <a:r>
              <a:rPr sz="2800" dirty="0">
                <a:latin typeface="Arial"/>
                <a:cs typeface="Arial"/>
              </a:rPr>
              <a:t>rad</a:t>
            </a:r>
            <a:r>
              <a:rPr sz="2800" spc="-70" dirty="0">
                <a:latin typeface="Arial"/>
                <a:cs typeface="Arial"/>
              </a:rPr>
              <a:t> </a:t>
            </a:r>
            <a:r>
              <a:rPr sz="2800" dirty="0">
                <a:latin typeface="Arial"/>
                <a:cs typeface="Arial"/>
              </a:rPr>
              <a:t>u</a:t>
            </a:r>
            <a:r>
              <a:rPr sz="2800" spc="-65" dirty="0">
                <a:latin typeface="Arial"/>
                <a:cs typeface="Arial"/>
              </a:rPr>
              <a:t> </a:t>
            </a:r>
            <a:r>
              <a:rPr sz="2800" dirty="0">
                <a:latin typeface="Arial"/>
                <a:cs typeface="Arial"/>
              </a:rPr>
              <a:t>krevetu?</a:t>
            </a:r>
            <a:r>
              <a:rPr sz="2800" spc="-70" dirty="0">
                <a:latin typeface="Arial"/>
                <a:cs typeface="Arial"/>
              </a:rPr>
              <a:t> </a:t>
            </a:r>
            <a:r>
              <a:rPr sz="2800" spc="-10" dirty="0">
                <a:latin typeface="Arial"/>
                <a:cs typeface="Arial"/>
              </a:rPr>
              <a:t>Pokušajte 	</a:t>
            </a:r>
            <a:r>
              <a:rPr sz="2800" dirty="0">
                <a:latin typeface="Arial"/>
                <a:cs typeface="Arial"/>
              </a:rPr>
              <a:t>učiti</a:t>
            </a:r>
            <a:r>
              <a:rPr sz="2800" spc="-70" dirty="0">
                <a:latin typeface="Arial"/>
                <a:cs typeface="Arial"/>
              </a:rPr>
              <a:t> </a:t>
            </a:r>
            <a:r>
              <a:rPr sz="2800" dirty="0">
                <a:latin typeface="Arial"/>
                <a:cs typeface="Arial"/>
              </a:rPr>
              <a:t>negdje</a:t>
            </a:r>
            <a:r>
              <a:rPr sz="2800" spc="-55" dirty="0">
                <a:latin typeface="Arial"/>
                <a:cs typeface="Arial"/>
              </a:rPr>
              <a:t> </a:t>
            </a:r>
            <a:r>
              <a:rPr sz="2800" dirty="0">
                <a:latin typeface="Arial"/>
                <a:cs typeface="Arial"/>
              </a:rPr>
              <a:t>gdje</a:t>
            </a:r>
            <a:r>
              <a:rPr sz="2800" spc="-65" dirty="0">
                <a:latin typeface="Arial"/>
                <a:cs typeface="Arial"/>
              </a:rPr>
              <a:t> </a:t>
            </a:r>
            <a:r>
              <a:rPr sz="2800" dirty="0">
                <a:latin typeface="Arial"/>
                <a:cs typeface="Arial"/>
              </a:rPr>
              <a:t>ćete</a:t>
            </a:r>
            <a:r>
              <a:rPr sz="2800" spc="-65" dirty="0">
                <a:latin typeface="Arial"/>
                <a:cs typeface="Arial"/>
              </a:rPr>
              <a:t> </a:t>
            </a:r>
            <a:r>
              <a:rPr sz="2800" dirty="0">
                <a:latin typeface="Arial"/>
                <a:cs typeface="Arial"/>
              </a:rPr>
              <a:t>se</a:t>
            </a:r>
            <a:r>
              <a:rPr sz="2800" spc="-60" dirty="0">
                <a:latin typeface="Arial"/>
                <a:cs typeface="Arial"/>
              </a:rPr>
              <a:t> </a:t>
            </a:r>
            <a:r>
              <a:rPr sz="2800" dirty="0">
                <a:latin typeface="Arial"/>
                <a:cs typeface="Arial"/>
              </a:rPr>
              <a:t>baviti</a:t>
            </a:r>
            <a:r>
              <a:rPr sz="2800" spc="-70" dirty="0">
                <a:latin typeface="Arial"/>
                <a:cs typeface="Arial"/>
              </a:rPr>
              <a:t> </a:t>
            </a:r>
            <a:r>
              <a:rPr sz="2800" dirty="0">
                <a:latin typeface="Arial"/>
                <a:cs typeface="Arial"/>
              </a:rPr>
              <a:t>isključivo</a:t>
            </a:r>
            <a:r>
              <a:rPr sz="2800" spc="-70" dirty="0">
                <a:latin typeface="Arial"/>
                <a:cs typeface="Arial"/>
              </a:rPr>
              <a:t> </a:t>
            </a:r>
            <a:r>
              <a:rPr sz="2800" dirty="0">
                <a:latin typeface="Arial"/>
                <a:cs typeface="Arial"/>
              </a:rPr>
              <a:t>učenjem</a:t>
            </a:r>
            <a:r>
              <a:rPr sz="2800" spc="10" dirty="0">
                <a:latin typeface="Arial"/>
                <a:cs typeface="Arial"/>
              </a:rPr>
              <a:t> </a:t>
            </a:r>
            <a:r>
              <a:rPr sz="2800" dirty="0">
                <a:latin typeface="Arial"/>
                <a:cs typeface="Arial"/>
              </a:rPr>
              <a:t>–</a:t>
            </a:r>
            <a:r>
              <a:rPr sz="2800" spc="-60" dirty="0">
                <a:latin typeface="Arial"/>
                <a:cs typeface="Arial"/>
              </a:rPr>
              <a:t> </a:t>
            </a:r>
            <a:r>
              <a:rPr sz="2800" dirty="0">
                <a:latin typeface="Arial"/>
                <a:cs typeface="Arial"/>
              </a:rPr>
              <a:t>poput</a:t>
            </a:r>
            <a:r>
              <a:rPr sz="2800" spc="-70" dirty="0">
                <a:latin typeface="Arial"/>
                <a:cs typeface="Arial"/>
              </a:rPr>
              <a:t> </a:t>
            </a:r>
            <a:r>
              <a:rPr sz="2800" spc="-10" dirty="0">
                <a:latin typeface="Arial"/>
                <a:cs typeface="Arial"/>
              </a:rPr>
              <a:t>radnog 	</a:t>
            </a:r>
            <a:r>
              <a:rPr sz="2800" dirty="0">
                <a:latin typeface="Arial"/>
                <a:cs typeface="Arial"/>
              </a:rPr>
              <a:t>stola,</a:t>
            </a:r>
            <a:r>
              <a:rPr sz="2800" spc="-95" dirty="0">
                <a:latin typeface="Arial"/>
                <a:cs typeface="Arial"/>
              </a:rPr>
              <a:t> </a:t>
            </a:r>
            <a:r>
              <a:rPr sz="2800" dirty="0">
                <a:latin typeface="Arial"/>
                <a:cs typeface="Arial"/>
              </a:rPr>
              <a:t>određene</a:t>
            </a:r>
            <a:r>
              <a:rPr sz="2800" spc="-70" dirty="0">
                <a:latin typeface="Arial"/>
                <a:cs typeface="Arial"/>
              </a:rPr>
              <a:t> </a:t>
            </a:r>
            <a:r>
              <a:rPr sz="2800" dirty="0">
                <a:latin typeface="Arial"/>
                <a:cs typeface="Arial"/>
              </a:rPr>
              <a:t>udobne</a:t>
            </a:r>
            <a:r>
              <a:rPr sz="2800" spc="-75" dirty="0">
                <a:latin typeface="Arial"/>
                <a:cs typeface="Arial"/>
              </a:rPr>
              <a:t> </a:t>
            </a:r>
            <a:r>
              <a:rPr sz="2800" dirty="0">
                <a:latin typeface="Arial"/>
                <a:cs typeface="Arial"/>
              </a:rPr>
              <a:t>stolice,</a:t>
            </a:r>
            <a:r>
              <a:rPr sz="2800" spc="-85" dirty="0">
                <a:latin typeface="Arial"/>
                <a:cs typeface="Arial"/>
              </a:rPr>
              <a:t> </a:t>
            </a:r>
            <a:r>
              <a:rPr sz="2800" dirty="0">
                <a:latin typeface="Arial"/>
                <a:cs typeface="Arial"/>
              </a:rPr>
              <a:t>kafića</a:t>
            </a:r>
            <a:r>
              <a:rPr sz="2800" spc="-90" dirty="0">
                <a:latin typeface="Arial"/>
                <a:cs typeface="Arial"/>
              </a:rPr>
              <a:t> </a:t>
            </a:r>
            <a:r>
              <a:rPr sz="2800" dirty="0">
                <a:latin typeface="Arial"/>
                <a:cs typeface="Arial"/>
              </a:rPr>
              <a:t>ili</a:t>
            </a:r>
            <a:r>
              <a:rPr sz="2800" spc="-90" dirty="0">
                <a:latin typeface="Arial"/>
                <a:cs typeface="Arial"/>
              </a:rPr>
              <a:t> </a:t>
            </a:r>
            <a:r>
              <a:rPr sz="2800" spc="-10" dirty="0">
                <a:latin typeface="Arial"/>
                <a:cs typeface="Arial"/>
              </a:rPr>
              <a:t>knjižnice.</a:t>
            </a:r>
            <a:endParaRPr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2841" y="614552"/>
            <a:ext cx="11236325" cy="5922010"/>
            <a:chOff x="632841" y="614552"/>
            <a:chExt cx="11236325" cy="5922010"/>
          </a:xfrm>
        </p:grpSpPr>
        <p:sp>
          <p:nvSpPr>
            <p:cNvPr id="3" name="object 3"/>
            <p:cNvSpPr/>
            <p:nvPr/>
          </p:nvSpPr>
          <p:spPr>
            <a:xfrm>
              <a:off x="8577072" y="3336035"/>
              <a:ext cx="3291840" cy="3200400"/>
            </a:xfrm>
            <a:custGeom>
              <a:avLst/>
              <a:gdLst/>
              <a:ahLst/>
              <a:cxnLst/>
              <a:rect l="l" t="t" r="r" b="b"/>
              <a:pathLst>
                <a:path w="3291840" h="3200400">
                  <a:moveTo>
                    <a:pt x="3291839" y="0"/>
                  </a:moveTo>
                  <a:lnTo>
                    <a:pt x="0" y="3200400"/>
                  </a:lnTo>
                  <a:lnTo>
                    <a:pt x="3291839" y="3200400"/>
                  </a:lnTo>
                  <a:lnTo>
                    <a:pt x="3291839" y="0"/>
                  </a:lnTo>
                  <a:close/>
                </a:path>
              </a:pathLst>
            </a:custGeom>
            <a:solidFill>
              <a:srgbClr val="B71373"/>
            </a:solidFill>
          </p:spPr>
          <p:txBody>
            <a:bodyPr wrap="square" lIns="0" tIns="0" rIns="0" bIns="0" rtlCol="0"/>
            <a:lstStyle/>
            <a:p>
              <a:endParaRPr/>
            </a:p>
          </p:txBody>
        </p:sp>
        <p:sp>
          <p:nvSpPr>
            <p:cNvPr id="4" name="object 4"/>
            <p:cNvSpPr/>
            <p:nvPr/>
          </p:nvSpPr>
          <p:spPr>
            <a:xfrm>
              <a:off x="642366" y="624077"/>
              <a:ext cx="10906125" cy="5608320"/>
            </a:xfrm>
            <a:custGeom>
              <a:avLst/>
              <a:gdLst/>
              <a:ahLst/>
              <a:cxnLst/>
              <a:rect l="l" t="t" r="r" b="b"/>
              <a:pathLst>
                <a:path w="10906125" h="5608320">
                  <a:moveTo>
                    <a:pt x="0" y="5608320"/>
                  </a:moveTo>
                  <a:lnTo>
                    <a:pt x="10905744" y="5608320"/>
                  </a:lnTo>
                  <a:lnTo>
                    <a:pt x="10905744" y="0"/>
                  </a:lnTo>
                  <a:lnTo>
                    <a:pt x="0" y="0"/>
                  </a:lnTo>
                  <a:lnTo>
                    <a:pt x="0" y="5608320"/>
                  </a:lnTo>
                  <a:close/>
                </a:path>
              </a:pathLst>
            </a:custGeom>
            <a:ln w="19050">
              <a:solidFill>
                <a:srgbClr val="404040"/>
              </a:solidFill>
            </a:ln>
          </p:spPr>
          <p:txBody>
            <a:bodyPr wrap="square" lIns="0" tIns="0" rIns="0" bIns="0" rtlCol="0"/>
            <a:lstStyle/>
            <a:p>
              <a:endParaRPr/>
            </a:p>
          </p:txBody>
        </p:sp>
      </p:grpSp>
      <p:sp>
        <p:nvSpPr>
          <p:cNvPr id="5" name="object 5"/>
          <p:cNvSpPr txBox="1">
            <a:spLocks noGrp="1"/>
          </p:cNvSpPr>
          <p:nvPr>
            <p:ph type="title"/>
          </p:nvPr>
        </p:nvSpPr>
        <p:spPr>
          <a:xfrm>
            <a:off x="1403730" y="2874340"/>
            <a:ext cx="5601970" cy="1046480"/>
          </a:xfrm>
          <a:prstGeom prst="rect">
            <a:avLst/>
          </a:prstGeom>
        </p:spPr>
        <p:txBody>
          <a:bodyPr vert="horz" wrap="square" lIns="0" tIns="12065" rIns="0" bIns="0" rtlCol="0">
            <a:spAutoFit/>
          </a:bodyPr>
          <a:lstStyle/>
          <a:p>
            <a:pPr marL="12700">
              <a:lnSpc>
                <a:spcPct val="100000"/>
              </a:lnSpc>
              <a:spcBef>
                <a:spcPts val="95"/>
              </a:spcBef>
            </a:pPr>
            <a:r>
              <a:rPr sz="6700" spc="-10" dirty="0"/>
              <a:t>Prokrastinacija</a:t>
            </a:r>
            <a:endParaRPr sz="6700"/>
          </a:p>
        </p:txBody>
      </p:sp>
      <p:sp>
        <p:nvSpPr>
          <p:cNvPr id="6" name="object 6"/>
          <p:cNvSpPr/>
          <p:nvPr/>
        </p:nvSpPr>
        <p:spPr>
          <a:xfrm>
            <a:off x="7535418" y="1853945"/>
            <a:ext cx="0" cy="3236595"/>
          </a:xfrm>
          <a:custGeom>
            <a:avLst/>
            <a:gdLst/>
            <a:ahLst/>
            <a:cxnLst/>
            <a:rect l="l" t="t" r="r" b="b"/>
            <a:pathLst>
              <a:path h="3236595">
                <a:moveTo>
                  <a:pt x="0" y="0"/>
                </a:moveTo>
                <a:lnTo>
                  <a:pt x="0" y="3236467"/>
                </a:lnTo>
              </a:path>
            </a:pathLst>
          </a:custGeom>
          <a:ln w="19050">
            <a:solidFill>
              <a:srgbClr val="404040"/>
            </a:solidFill>
          </a:ln>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xfrm>
            <a:off x="462787" y="561848"/>
            <a:ext cx="7253605" cy="635000"/>
          </a:xfrm>
          <a:prstGeom prst="rect">
            <a:avLst/>
          </a:prstGeom>
        </p:spPr>
        <p:txBody>
          <a:bodyPr vert="horz" wrap="square" lIns="0" tIns="12065" rIns="0" bIns="0" rtlCol="0">
            <a:spAutoFit/>
          </a:bodyPr>
          <a:lstStyle/>
          <a:p>
            <a:pPr marL="12700">
              <a:lnSpc>
                <a:spcPct val="100000"/>
              </a:lnSpc>
              <a:spcBef>
                <a:spcPts val="95"/>
              </a:spcBef>
            </a:pPr>
            <a:r>
              <a:rPr sz="4000" dirty="0"/>
              <a:t>Kako</a:t>
            </a:r>
            <a:r>
              <a:rPr sz="4000" spc="-75" dirty="0"/>
              <a:t> </a:t>
            </a:r>
            <a:r>
              <a:rPr sz="4000" dirty="0"/>
              <a:t>si</a:t>
            </a:r>
            <a:r>
              <a:rPr sz="4000" spc="-85" dirty="0"/>
              <a:t> </a:t>
            </a:r>
            <a:r>
              <a:rPr sz="4000" dirty="0"/>
              <a:t>pomoći</a:t>
            </a:r>
            <a:r>
              <a:rPr sz="4000" spc="-55" dirty="0"/>
              <a:t> </a:t>
            </a:r>
            <a:r>
              <a:rPr sz="4000" dirty="0"/>
              <a:t>s</a:t>
            </a:r>
            <a:r>
              <a:rPr sz="4000" spc="-80" dirty="0"/>
              <a:t> </a:t>
            </a:r>
            <a:r>
              <a:rPr sz="4000" spc="-10" dirty="0"/>
              <a:t>distrakcijama?</a:t>
            </a:r>
            <a:endParaRPr sz="4000"/>
          </a:p>
        </p:txBody>
      </p:sp>
      <p:sp>
        <p:nvSpPr>
          <p:cNvPr id="4" name="object 4"/>
          <p:cNvSpPr txBox="1"/>
          <p:nvPr/>
        </p:nvSpPr>
        <p:spPr>
          <a:xfrm>
            <a:off x="462787" y="1685505"/>
            <a:ext cx="10214610" cy="1050925"/>
          </a:xfrm>
          <a:prstGeom prst="rect">
            <a:avLst/>
          </a:prstGeom>
        </p:spPr>
        <p:txBody>
          <a:bodyPr vert="horz" wrap="square" lIns="0" tIns="12700" rIns="0" bIns="0" rtlCol="0">
            <a:spAutoFit/>
          </a:bodyPr>
          <a:lstStyle/>
          <a:p>
            <a:pPr marL="240029" marR="5080" indent="-227329">
              <a:lnSpc>
                <a:spcPct val="120100"/>
              </a:lnSpc>
              <a:spcBef>
                <a:spcPts val="100"/>
              </a:spcBef>
              <a:buChar char="•"/>
              <a:tabLst>
                <a:tab pos="241300" algn="l"/>
              </a:tabLst>
            </a:pPr>
            <a:r>
              <a:rPr sz="2800" dirty="0">
                <a:latin typeface="Arial"/>
                <a:cs typeface="Arial"/>
              </a:rPr>
              <a:t>Uključite</a:t>
            </a:r>
            <a:r>
              <a:rPr sz="2800" spc="-90" dirty="0">
                <a:latin typeface="Arial"/>
                <a:cs typeface="Arial"/>
              </a:rPr>
              <a:t> </a:t>
            </a:r>
            <a:r>
              <a:rPr sz="2800" dirty="0">
                <a:latin typeface="Arial"/>
                <a:cs typeface="Arial"/>
              </a:rPr>
              <a:t>kretanje</a:t>
            </a:r>
            <a:r>
              <a:rPr sz="2800" spc="-80" dirty="0">
                <a:latin typeface="Arial"/>
                <a:cs typeface="Arial"/>
              </a:rPr>
              <a:t> </a:t>
            </a:r>
            <a:r>
              <a:rPr sz="2800" dirty="0">
                <a:latin typeface="Arial"/>
                <a:cs typeface="Arial"/>
              </a:rPr>
              <a:t>i</a:t>
            </a:r>
            <a:r>
              <a:rPr sz="2800" spc="-95" dirty="0">
                <a:latin typeface="Arial"/>
                <a:cs typeface="Arial"/>
              </a:rPr>
              <a:t> </a:t>
            </a:r>
            <a:r>
              <a:rPr sz="2800" dirty="0">
                <a:latin typeface="Arial"/>
                <a:cs typeface="Arial"/>
              </a:rPr>
              <a:t>zabavu.</a:t>
            </a:r>
            <a:r>
              <a:rPr sz="2800" spc="-95" dirty="0">
                <a:latin typeface="Arial"/>
                <a:cs typeface="Arial"/>
              </a:rPr>
              <a:t> </a:t>
            </a:r>
            <a:r>
              <a:rPr sz="2800" dirty="0">
                <a:latin typeface="Arial"/>
                <a:cs typeface="Arial"/>
              </a:rPr>
              <a:t>Obavezno</a:t>
            </a:r>
            <a:r>
              <a:rPr sz="2800" spc="-80" dirty="0">
                <a:latin typeface="Arial"/>
                <a:cs typeface="Arial"/>
              </a:rPr>
              <a:t> </a:t>
            </a:r>
            <a:r>
              <a:rPr sz="2800" dirty="0">
                <a:latin typeface="Arial"/>
                <a:cs typeface="Arial"/>
              </a:rPr>
              <a:t>odredite</a:t>
            </a:r>
            <a:r>
              <a:rPr sz="2800" spc="-90" dirty="0">
                <a:latin typeface="Arial"/>
                <a:cs typeface="Arial"/>
              </a:rPr>
              <a:t> </a:t>
            </a:r>
            <a:r>
              <a:rPr sz="2800" dirty="0">
                <a:latin typeface="Arial"/>
                <a:cs typeface="Arial"/>
              </a:rPr>
              <a:t>vrijeme</a:t>
            </a:r>
            <a:r>
              <a:rPr sz="2800" spc="-70" dirty="0">
                <a:latin typeface="Arial"/>
                <a:cs typeface="Arial"/>
              </a:rPr>
              <a:t> </a:t>
            </a:r>
            <a:r>
              <a:rPr sz="2800" spc="-25" dirty="0">
                <a:latin typeface="Arial"/>
                <a:cs typeface="Arial"/>
              </a:rPr>
              <a:t>za 	</a:t>
            </a:r>
            <a:r>
              <a:rPr sz="2800" dirty="0">
                <a:latin typeface="Arial"/>
                <a:cs typeface="Arial"/>
              </a:rPr>
              <a:t>sudjelovanje</a:t>
            </a:r>
            <a:r>
              <a:rPr sz="2800" spc="-40" dirty="0">
                <a:latin typeface="Arial"/>
                <a:cs typeface="Arial"/>
              </a:rPr>
              <a:t> </a:t>
            </a:r>
            <a:r>
              <a:rPr sz="2800" dirty="0">
                <a:latin typeface="Arial"/>
                <a:cs typeface="Arial"/>
              </a:rPr>
              <a:t>u</a:t>
            </a:r>
            <a:r>
              <a:rPr sz="2800" spc="-70" dirty="0">
                <a:latin typeface="Arial"/>
                <a:cs typeface="Arial"/>
              </a:rPr>
              <a:t> </a:t>
            </a:r>
            <a:r>
              <a:rPr sz="2800" dirty="0">
                <a:latin typeface="Arial"/>
                <a:cs typeface="Arial"/>
              </a:rPr>
              <a:t>aktivnostima</a:t>
            </a:r>
            <a:r>
              <a:rPr sz="2800" spc="-50" dirty="0">
                <a:latin typeface="Arial"/>
                <a:cs typeface="Arial"/>
              </a:rPr>
              <a:t> </a:t>
            </a:r>
            <a:r>
              <a:rPr sz="2800" dirty="0">
                <a:latin typeface="Arial"/>
                <a:cs typeface="Arial"/>
              </a:rPr>
              <a:t>u</a:t>
            </a:r>
            <a:r>
              <a:rPr sz="2800" spc="-60" dirty="0">
                <a:latin typeface="Arial"/>
                <a:cs typeface="Arial"/>
              </a:rPr>
              <a:t> </a:t>
            </a:r>
            <a:r>
              <a:rPr sz="2800" dirty="0">
                <a:latin typeface="Arial"/>
                <a:cs typeface="Arial"/>
              </a:rPr>
              <a:t>kojima</a:t>
            </a:r>
            <a:r>
              <a:rPr sz="2800" spc="-55" dirty="0">
                <a:latin typeface="Arial"/>
                <a:cs typeface="Arial"/>
              </a:rPr>
              <a:t> </a:t>
            </a:r>
            <a:r>
              <a:rPr sz="2800" dirty="0">
                <a:latin typeface="Arial"/>
                <a:cs typeface="Arial"/>
              </a:rPr>
              <a:t>uživate</a:t>
            </a:r>
            <a:r>
              <a:rPr sz="2800" spc="-50" dirty="0">
                <a:latin typeface="Arial"/>
                <a:cs typeface="Arial"/>
              </a:rPr>
              <a:t> </a:t>
            </a:r>
            <a:r>
              <a:rPr sz="2800" dirty="0">
                <a:latin typeface="Arial"/>
                <a:cs typeface="Arial"/>
              </a:rPr>
              <a:t>svaki</a:t>
            </a:r>
            <a:r>
              <a:rPr sz="2800" spc="-85" dirty="0">
                <a:latin typeface="Arial"/>
                <a:cs typeface="Arial"/>
              </a:rPr>
              <a:t> </a:t>
            </a:r>
            <a:r>
              <a:rPr sz="2800" dirty="0">
                <a:latin typeface="Arial"/>
                <a:cs typeface="Arial"/>
              </a:rPr>
              <a:t>dan</a:t>
            </a:r>
            <a:r>
              <a:rPr sz="2800" spc="-50" dirty="0">
                <a:latin typeface="Arial"/>
                <a:cs typeface="Arial"/>
              </a:rPr>
              <a:t> </a:t>
            </a:r>
            <a:r>
              <a:rPr sz="2800" dirty="0">
                <a:latin typeface="Arial"/>
                <a:cs typeface="Arial"/>
              </a:rPr>
              <a:t>i</a:t>
            </a:r>
            <a:r>
              <a:rPr sz="2800" spc="-80" dirty="0">
                <a:latin typeface="Arial"/>
                <a:cs typeface="Arial"/>
              </a:rPr>
              <a:t> </a:t>
            </a:r>
            <a:r>
              <a:rPr sz="2800" spc="-10" dirty="0">
                <a:latin typeface="Arial"/>
                <a:cs typeface="Arial"/>
              </a:rPr>
              <a:t>tjedan.</a:t>
            </a:r>
            <a:endParaRPr sz="28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2366" rIns="0" bIns="0" rtlCol="0">
            <a:spAutoFit/>
          </a:bodyPr>
          <a:lstStyle/>
          <a:p>
            <a:pPr marL="436880">
              <a:lnSpc>
                <a:spcPct val="100000"/>
              </a:lnSpc>
              <a:spcBef>
                <a:spcPts val="100"/>
              </a:spcBef>
            </a:pPr>
            <a:r>
              <a:rPr dirty="0"/>
              <a:t>Motivirajte</a:t>
            </a:r>
            <a:r>
              <a:rPr spc="-30" dirty="0"/>
              <a:t> </a:t>
            </a:r>
            <a:r>
              <a:rPr dirty="0"/>
              <a:t>se</a:t>
            </a:r>
            <a:r>
              <a:rPr spc="-20" dirty="0"/>
              <a:t> </a:t>
            </a:r>
            <a:r>
              <a:rPr dirty="0"/>
              <a:t>i</a:t>
            </a:r>
            <a:r>
              <a:rPr spc="-15" dirty="0"/>
              <a:t> </a:t>
            </a:r>
            <a:r>
              <a:rPr spc="-10" dirty="0"/>
              <a:t>inspirirajte</a:t>
            </a:r>
          </a:p>
        </p:txBody>
      </p:sp>
      <p:grpSp>
        <p:nvGrpSpPr>
          <p:cNvPr id="3" name="object 3"/>
          <p:cNvGrpSpPr/>
          <p:nvPr/>
        </p:nvGrpSpPr>
        <p:grpSpPr>
          <a:xfrm>
            <a:off x="0" y="1997964"/>
            <a:ext cx="11695430" cy="4612005"/>
            <a:chOff x="0" y="1997964"/>
            <a:chExt cx="11695430" cy="4612005"/>
          </a:xfrm>
        </p:grpSpPr>
        <p:sp>
          <p:nvSpPr>
            <p:cNvPr id="4" name="object 4"/>
            <p:cNvSpPr/>
            <p:nvPr/>
          </p:nvSpPr>
          <p:spPr>
            <a:xfrm>
              <a:off x="0" y="1997963"/>
              <a:ext cx="11695430" cy="783590"/>
            </a:xfrm>
            <a:custGeom>
              <a:avLst/>
              <a:gdLst/>
              <a:ahLst/>
              <a:cxnLst/>
              <a:rect l="l" t="t" r="r" b="b"/>
              <a:pathLst>
                <a:path w="11695430" h="783589">
                  <a:moveTo>
                    <a:pt x="11454371" y="1524"/>
                  </a:moveTo>
                  <a:lnTo>
                    <a:pt x="0" y="1524"/>
                  </a:lnTo>
                  <a:lnTo>
                    <a:pt x="0" y="783336"/>
                  </a:lnTo>
                  <a:lnTo>
                    <a:pt x="11454371" y="783336"/>
                  </a:lnTo>
                  <a:lnTo>
                    <a:pt x="11454371" y="1524"/>
                  </a:lnTo>
                  <a:close/>
                </a:path>
                <a:path w="11695430" h="783589">
                  <a:moveTo>
                    <a:pt x="11695176" y="0"/>
                  </a:moveTo>
                  <a:lnTo>
                    <a:pt x="11542776" y="0"/>
                  </a:lnTo>
                  <a:lnTo>
                    <a:pt x="11542776" y="781812"/>
                  </a:lnTo>
                  <a:lnTo>
                    <a:pt x="11695176" y="781812"/>
                  </a:lnTo>
                  <a:lnTo>
                    <a:pt x="11695176"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0" y="2188451"/>
              <a:ext cx="11515344" cy="4421124"/>
            </a:xfrm>
            <a:prstGeom prst="rect">
              <a:avLst/>
            </a:prstGeom>
          </p:spPr>
        </p:pic>
        <p:sp>
          <p:nvSpPr>
            <p:cNvPr id="6" name="object 6"/>
            <p:cNvSpPr/>
            <p:nvPr/>
          </p:nvSpPr>
          <p:spPr>
            <a:xfrm>
              <a:off x="0" y="2203704"/>
              <a:ext cx="11383010" cy="4147185"/>
            </a:xfrm>
            <a:custGeom>
              <a:avLst/>
              <a:gdLst/>
              <a:ahLst/>
              <a:cxnLst/>
              <a:rect l="l" t="t" r="r" b="b"/>
              <a:pathLst>
                <a:path w="11383010" h="4147185">
                  <a:moveTo>
                    <a:pt x="11382756" y="0"/>
                  </a:moveTo>
                  <a:lnTo>
                    <a:pt x="0" y="0"/>
                  </a:lnTo>
                  <a:lnTo>
                    <a:pt x="0" y="4146804"/>
                  </a:lnTo>
                  <a:lnTo>
                    <a:pt x="11382756" y="4146804"/>
                  </a:lnTo>
                  <a:lnTo>
                    <a:pt x="11382756" y="0"/>
                  </a:lnTo>
                  <a:close/>
                </a:path>
              </a:pathLst>
            </a:custGeom>
            <a:solidFill>
              <a:srgbClr val="FFFFFF"/>
            </a:solidFill>
          </p:spPr>
          <p:txBody>
            <a:bodyPr wrap="square" lIns="0" tIns="0" rIns="0" bIns="0" rtlCol="0"/>
            <a:lstStyle/>
            <a:p>
              <a:endParaRPr/>
            </a:p>
          </p:txBody>
        </p:sp>
      </p:grpSp>
      <p:sp>
        <p:nvSpPr>
          <p:cNvPr id="7" name="object 7"/>
          <p:cNvSpPr txBox="1"/>
          <p:nvPr/>
        </p:nvSpPr>
        <p:spPr>
          <a:xfrm>
            <a:off x="872439" y="2630097"/>
            <a:ext cx="9756140" cy="3304540"/>
          </a:xfrm>
          <a:prstGeom prst="rect">
            <a:avLst/>
          </a:prstGeom>
        </p:spPr>
        <p:txBody>
          <a:bodyPr vert="horz" wrap="square" lIns="0" tIns="49530" rIns="0" bIns="0" rtlCol="0">
            <a:spAutoFit/>
          </a:bodyPr>
          <a:lstStyle/>
          <a:p>
            <a:pPr marL="240029" indent="-227329">
              <a:lnSpc>
                <a:spcPct val="100000"/>
              </a:lnSpc>
              <a:spcBef>
                <a:spcPts val="390"/>
              </a:spcBef>
              <a:buSzPct val="140000"/>
              <a:buFont typeface="Arial"/>
              <a:buChar char="•"/>
              <a:tabLst>
                <a:tab pos="240029" algn="l"/>
              </a:tabLst>
            </a:pPr>
            <a:r>
              <a:rPr sz="2000" b="1" spc="-10" dirty="0">
                <a:latin typeface="Arial"/>
                <a:cs typeface="Arial"/>
              </a:rPr>
              <a:t>Samoregulacija</a:t>
            </a:r>
            <a:endParaRPr sz="2000">
              <a:latin typeface="Arial"/>
              <a:cs typeface="Arial"/>
            </a:endParaRPr>
          </a:p>
          <a:p>
            <a:pPr marL="697230" marR="5080" lvl="1" indent="-227965">
              <a:lnSpc>
                <a:spcPct val="110000"/>
              </a:lnSpc>
              <a:spcBef>
                <a:spcPts val="505"/>
              </a:spcBef>
              <a:buSzPct val="120000"/>
              <a:buChar char="•"/>
              <a:tabLst>
                <a:tab pos="698500" algn="l"/>
              </a:tabLst>
            </a:pPr>
            <a:r>
              <a:rPr sz="2000" dirty="0">
                <a:latin typeface="Arial"/>
                <a:cs typeface="Arial"/>
              </a:rPr>
              <a:t>Koristite</a:t>
            </a:r>
            <a:r>
              <a:rPr sz="2000" spc="-35" dirty="0">
                <a:latin typeface="Arial"/>
                <a:cs typeface="Arial"/>
              </a:rPr>
              <a:t> </a:t>
            </a:r>
            <a:r>
              <a:rPr sz="2000" dirty="0">
                <a:latin typeface="Arial"/>
                <a:cs typeface="Arial"/>
              </a:rPr>
              <a:t>određene</a:t>
            </a:r>
            <a:r>
              <a:rPr sz="2000" spc="-55" dirty="0">
                <a:latin typeface="Arial"/>
                <a:cs typeface="Arial"/>
              </a:rPr>
              <a:t> </a:t>
            </a:r>
            <a:r>
              <a:rPr sz="2000" dirty="0">
                <a:latin typeface="Arial"/>
                <a:cs typeface="Arial"/>
              </a:rPr>
              <a:t>procese</a:t>
            </a:r>
            <a:r>
              <a:rPr sz="2000" spc="-70" dirty="0">
                <a:latin typeface="Arial"/>
                <a:cs typeface="Arial"/>
              </a:rPr>
              <a:t> </a:t>
            </a:r>
            <a:r>
              <a:rPr sz="2000" dirty="0">
                <a:latin typeface="Arial"/>
                <a:cs typeface="Arial"/>
              </a:rPr>
              <a:t>i</a:t>
            </a:r>
            <a:r>
              <a:rPr sz="2000" spc="-15" dirty="0">
                <a:latin typeface="Arial"/>
                <a:cs typeface="Arial"/>
              </a:rPr>
              <a:t> </a:t>
            </a:r>
            <a:r>
              <a:rPr sz="2000" dirty="0">
                <a:latin typeface="Arial"/>
                <a:cs typeface="Arial"/>
              </a:rPr>
              <a:t>postupke</a:t>
            </a:r>
            <a:r>
              <a:rPr sz="2000" spc="-55" dirty="0">
                <a:latin typeface="Arial"/>
                <a:cs typeface="Arial"/>
              </a:rPr>
              <a:t> </a:t>
            </a:r>
            <a:r>
              <a:rPr sz="2000" dirty="0">
                <a:latin typeface="Arial"/>
                <a:cs typeface="Arial"/>
              </a:rPr>
              <a:t>da</a:t>
            </a:r>
            <a:r>
              <a:rPr sz="2000" spc="-30" dirty="0">
                <a:latin typeface="Arial"/>
                <a:cs typeface="Arial"/>
              </a:rPr>
              <a:t> </a:t>
            </a:r>
            <a:r>
              <a:rPr sz="2000" dirty="0">
                <a:latin typeface="Arial"/>
                <a:cs typeface="Arial"/>
              </a:rPr>
              <a:t>biste</a:t>
            </a:r>
            <a:r>
              <a:rPr sz="2000" spc="-35" dirty="0">
                <a:latin typeface="Arial"/>
                <a:cs typeface="Arial"/>
              </a:rPr>
              <a:t> </a:t>
            </a:r>
            <a:r>
              <a:rPr sz="2000" dirty="0">
                <a:latin typeface="Arial"/>
                <a:cs typeface="Arial"/>
              </a:rPr>
              <a:t>bili</a:t>
            </a:r>
            <a:r>
              <a:rPr sz="2000" spc="-20" dirty="0">
                <a:latin typeface="Arial"/>
                <a:cs typeface="Arial"/>
              </a:rPr>
              <a:t> </a:t>
            </a:r>
            <a:r>
              <a:rPr sz="2000" dirty="0">
                <a:latin typeface="Arial"/>
                <a:cs typeface="Arial"/>
              </a:rPr>
              <a:t>svjesni</a:t>
            </a:r>
            <a:r>
              <a:rPr sz="2000" spc="-30" dirty="0">
                <a:latin typeface="Arial"/>
                <a:cs typeface="Arial"/>
              </a:rPr>
              <a:t> </a:t>
            </a:r>
            <a:r>
              <a:rPr sz="2000" dirty="0">
                <a:latin typeface="Arial"/>
                <a:cs typeface="Arial"/>
              </a:rPr>
              <a:t>i</a:t>
            </a:r>
            <a:r>
              <a:rPr sz="2000" spc="-15" dirty="0">
                <a:latin typeface="Arial"/>
                <a:cs typeface="Arial"/>
              </a:rPr>
              <a:t> </a:t>
            </a:r>
            <a:r>
              <a:rPr sz="2000" dirty="0">
                <a:latin typeface="Arial"/>
                <a:cs typeface="Arial"/>
              </a:rPr>
              <a:t>kontrolirali</a:t>
            </a:r>
            <a:r>
              <a:rPr sz="2000" spc="-35" dirty="0">
                <a:latin typeface="Arial"/>
                <a:cs typeface="Arial"/>
              </a:rPr>
              <a:t> </a:t>
            </a:r>
            <a:r>
              <a:rPr sz="2000" spc="-10" dirty="0">
                <a:latin typeface="Arial"/>
                <a:cs typeface="Arial"/>
              </a:rPr>
              <a:t>svoje 	</a:t>
            </a:r>
            <a:r>
              <a:rPr sz="2000" dirty="0">
                <a:latin typeface="Arial"/>
                <a:cs typeface="Arial"/>
              </a:rPr>
              <a:t>ponašanje</a:t>
            </a:r>
            <a:r>
              <a:rPr sz="2000" spc="-45" dirty="0">
                <a:latin typeface="Arial"/>
                <a:cs typeface="Arial"/>
              </a:rPr>
              <a:t> </a:t>
            </a:r>
            <a:r>
              <a:rPr sz="2000" dirty="0">
                <a:latin typeface="Arial"/>
                <a:cs typeface="Arial"/>
              </a:rPr>
              <a:t>i</a:t>
            </a:r>
            <a:r>
              <a:rPr sz="2000" spc="-15" dirty="0">
                <a:latin typeface="Arial"/>
                <a:cs typeface="Arial"/>
              </a:rPr>
              <a:t> </a:t>
            </a:r>
            <a:r>
              <a:rPr sz="2000" dirty="0">
                <a:latin typeface="Arial"/>
                <a:cs typeface="Arial"/>
              </a:rPr>
              <a:t>misli.</a:t>
            </a:r>
            <a:r>
              <a:rPr sz="2000" spc="-25" dirty="0">
                <a:latin typeface="Arial"/>
                <a:cs typeface="Arial"/>
              </a:rPr>
              <a:t> </a:t>
            </a:r>
            <a:r>
              <a:rPr sz="2000" dirty="0">
                <a:latin typeface="Arial"/>
                <a:cs typeface="Arial"/>
              </a:rPr>
              <a:t>Pomoći</a:t>
            </a:r>
            <a:r>
              <a:rPr sz="2000" spc="-30" dirty="0">
                <a:latin typeface="Arial"/>
                <a:cs typeface="Arial"/>
              </a:rPr>
              <a:t> </a:t>
            </a:r>
            <a:r>
              <a:rPr sz="2000" dirty="0">
                <a:latin typeface="Arial"/>
                <a:cs typeface="Arial"/>
              </a:rPr>
              <a:t>će</a:t>
            </a:r>
            <a:r>
              <a:rPr sz="2000" spc="-35" dirty="0">
                <a:latin typeface="Arial"/>
                <a:cs typeface="Arial"/>
              </a:rPr>
              <a:t> </a:t>
            </a:r>
            <a:r>
              <a:rPr sz="2000" dirty="0">
                <a:latin typeface="Arial"/>
                <a:cs typeface="Arial"/>
              </a:rPr>
              <a:t>vam</a:t>
            </a:r>
            <a:r>
              <a:rPr sz="2000" spc="-40" dirty="0">
                <a:latin typeface="Arial"/>
                <a:cs typeface="Arial"/>
              </a:rPr>
              <a:t> </a:t>
            </a:r>
            <a:r>
              <a:rPr sz="2000" dirty="0">
                <a:latin typeface="Arial"/>
                <a:cs typeface="Arial"/>
              </a:rPr>
              <a:t>da</a:t>
            </a:r>
            <a:r>
              <a:rPr sz="2000" spc="-15"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nosite</a:t>
            </a:r>
            <a:r>
              <a:rPr sz="2000" spc="-50" dirty="0">
                <a:latin typeface="Arial"/>
                <a:cs typeface="Arial"/>
              </a:rPr>
              <a:t> </a:t>
            </a:r>
            <a:r>
              <a:rPr sz="2000" dirty="0">
                <a:latin typeface="Arial"/>
                <a:cs typeface="Arial"/>
              </a:rPr>
              <a:t>s</a:t>
            </a:r>
            <a:r>
              <a:rPr sz="2000" spc="-30" dirty="0">
                <a:latin typeface="Arial"/>
                <a:cs typeface="Arial"/>
              </a:rPr>
              <a:t> </a:t>
            </a:r>
            <a:r>
              <a:rPr sz="2000" dirty="0">
                <a:latin typeface="Arial"/>
                <a:cs typeface="Arial"/>
              </a:rPr>
              <a:t>ometanjima</a:t>
            </a:r>
            <a:r>
              <a:rPr sz="2000" spc="-40" dirty="0">
                <a:latin typeface="Arial"/>
                <a:cs typeface="Arial"/>
              </a:rPr>
              <a:t> </a:t>
            </a:r>
            <a:r>
              <a:rPr sz="2000" dirty="0">
                <a:latin typeface="Arial"/>
                <a:cs typeface="Arial"/>
              </a:rPr>
              <a:t>koja</a:t>
            </a:r>
            <a:r>
              <a:rPr sz="2000" spc="-30" dirty="0">
                <a:latin typeface="Arial"/>
                <a:cs typeface="Arial"/>
              </a:rPr>
              <a:t> </a:t>
            </a:r>
            <a:r>
              <a:rPr sz="2000" dirty="0">
                <a:latin typeface="Arial"/>
                <a:cs typeface="Arial"/>
              </a:rPr>
              <a:t>mogu</a:t>
            </a:r>
            <a:r>
              <a:rPr sz="2000" spc="-45" dirty="0">
                <a:latin typeface="Arial"/>
                <a:cs typeface="Arial"/>
              </a:rPr>
              <a:t> </a:t>
            </a:r>
            <a:r>
              <a:rPr sz="2000" spc="-10" dirty="0">
                <a:latin typeface="Arial"/>
                <a:cs typeface="Arial"/>
              </a:rPr>
              <a:t>prekidati 	</a:t>
            </a:r>
            <a:r>
              <a:rPr sz="2000" dirty="0">
                <a:latin typeface="Arial"/>
                <a:cs typeface="Arial"/>
              </a:rPr>
              <a:t>vaše</a:t>
            </a:r>
            <a:r>
              <a:rPr sz="2000" spc="-30" dirty="0">
                <a:latin typeface="Arial"/>
                <a:cs typeface="Arial"/>
              </a:rPr>
              <a:t> </a:t>
            </a:r>
            <a:r>
              <a:rPr sz="2000" spc="-10" dirty="0">
                <a:latin typeface="Arial"/>
                <a:cs typeface="Arial"/>
              </a:rPr>
              <a:t>učenje.</a:t>
            </a:r>
            <a:endParaRPr sz="2000">
              <a:latin typeface="Arial"/>
              <a:cs typeface="Arial"/>
            </a:endParaRPr>
          </a:p>
          <a:p>
            <a:pPr marL="240029" indent="-227329">
              <a:lnSpc>
                <a:spcPct val="100000"/>
              </a:lnSpc>
              <a:spcBef>
                <a:spcPts val="1235"/>
              </a:spcBef>
              <a:buSzPct val="140000"/>
              <a:buFont typeface="Arial"/>
              <a:buChar char="•"/>
              <a:tabLst>
                <a:tab pos="240029" algn="l"/>
              </a:tabLst>
            </a:pPr>
            <a:r>
              <a:rPr sz="2000" b="1" dirty="0">
                <a:latin typeface="Arial"/>
                <a:cs typeface="Arial"/>
              </a:rPr>
              <a:t>Pozitivan</a:t>
            </a:r>
            <a:r>
              <a:rPr sz="2000" b="1" spc="-60" dirty="0">
                <a:latin typeface="Arial"/>
                <a:cs typeface="Arial"/>
              </a:rPr>
              <a:t> </a:t>
            </a:r>
            <a:r>
              <a:rPr sz="2000" b="1" spc="-10" dirty="0">
                <a:latin typeface="Arial"/>
                <a:cs typeface="Arial"/>
              </a:rPr>
              <a:t>samogovor</a:t>
            </a:r>
            <a:endParaRPr sz="2000">
              <a:latin typeface="Arial"/>
              <a:cs typeface="Arial"/>
            </a:endParaRPr>
          </a:p>
          <a:p>
            <a:pPr marL="697230" marR="411480" lvl="1" indent="-227965">
              <a:lnSpc>
                <a:spcPct val="110000"/>
              </a:lnSpc>
              <a:spcBef>
                <a:spcPts val="505"/>
              </a:spcBef>
              <a:buSzPct val="120000"/>
              <a:buChar char="•"/>
              <a:tabLst>
                <a:tab pos="698500" algn="l"/>
              </a:tabLst>
            </a:pPr>
            <a:r>
              <a:rPr sz="2000" dirty="0">
                <a:latin typeface="Arial"/>
                <a:cs typeface="Arial"/>
              </a:rPr>
              <a:t>Pohvalite</a:t>
            </a:r>
            <a:r>
              <a:rPr sz="2000" spc="-30"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i</a:t>
            </a:r>
            <a:r>
              <a:rPr sz="2000" spc="-20" dirty="0">
                <a:latin typeface="Arial"/>
                <a:cs typeface="Arial"/>
              </a:rPr>
              <a:t> </a:t>
            </a:r>
            <a:r>
              <a:rPr sz="2000" dirty="0">
                <a:latin typeface="Arial"/>
                <a:cs typeface="Arial"/>
              </a:rPr>
              <a:t>verbalno</a:t>
            </a:r>
            <a:r>
              <a:rPr sz="2000" spc="-45" dirty="0">
                <a:latin typeface="Arial"/>
                <a:cs typeface="Arial"/>
              </a:rPr>
              <a:t> </a:t>
            </a:r>
            <a:r>
              <a:rPr sz="2000" dirty="0">
                <a:latin typeface="Arial"/>
                <a:cs typeface="Arial"/>
              </a:rPr>
              <a:t>ojačajte</a:t>
            </a:r>
            <a:r>
              <a:rPr sz="2000" spc="-40" dirty="0">
                <a:latin typeface="Arial"/>
                <a:cs typeface="Arial"/>
              </a:rPr>
              <a:t> </a:t>
            </a:r>
            <a:r>
              <a:rPr sz="2000" dirty="0">
                <a:latin typeface="Arial"/>
                <a:cs typeface="Arial"/>
              </a:rPr>
              <a:t>svoje</a:t>
            </a:r>
            <a:r>
              <a:rPr sz="2000" spc="-35" dirty="0">
                <a:latin typeface="Arial"/>
                <a:cs typeface="Arial"/>
              </a:rPr>
              <a:t> </a:t>
            </a:r>
            <a:r>
              <a:rPr sz="2000" dirty="0">
                <a:latin typeface="Arial"/>
                <a:cs typeface="Arial"/>
              </a:rPr>
              <a:t>pozitivno</a:t>
            </a:r>
            <a:r>
              <a:rPr sz="2000" spc="-40" dirty="0">
                <a:latin typeface="Arial"/>
                <a:cs typeface="Arial"/>
              </a:rPr>
              <a:t> </a:t>
            </a:r>
            <a:r>
              <a:rPr sz="2000" dirty="0">
                <a:latin typeface="Arial"/>
                <a:cs typeface="Arial"/>
              </a:rPr>
              <a:t>ponašanje.</a:t>
            </a:r>
            <a:r>
              <a:rPr sz="2000" spc="-55" dirty="0">
                <a:latin typeface="Arial"/>
                <a:cs typeface="Arial"/>
              </a:rPr>
              <a:t> </a:t>
            </a:r>
            <a:r>
              <a:rPr sz="2000" dirty="0">
                <a:latin typeface="Arial"/>
                <a:cs typeface="Arial"/>
              </a:rPr>
              <a:t>Recite</a:t>
            </a:r>
            <a:r>
              <a:rPr sz="2000" spc="-35" dirty="0">
                <a:latin typeface="Arial"/>
                <a:cs typeface="Arial"/>
              </a:rPr>
              <a:t> </a:t>
            </a:r>
            <a:r>
              <a:rPr sz="2000" dirty="0">
                <a:latin typeface="Arial"/>
                <a:cs typeface="Arial"/>
              </a:rPr>
              <a:t>sebi</a:t>
            </a:r>
            <a:r>
              <a:rPr sz="2000" spc="-35" dirty="0">
                <a:latin typeface="Arial"/>
                <a:cs typeface="Arial"/>
              </a:rPr>
              <a:t> </a:t>
            </a:r>
            <a:r>
              <a:rPr sz="2000" dirty="0">
                <a:latin typeface="Arial"/>
                <a:cs typeface="Arial"/>
              </a:rPr>
              <a:t>da</a:t>
            </a:r>
            <a:r>
              <a:rPr sz="2000" spc="-30" dirty="0">
                <a:latin typeface="Arial"/>
                <a:cs typeface="Arial"/>
              </a:rPr>
              <a:t> </a:t>
            </a:r>
            <a:r>
              <a:rPr sz="2000" spc="-25" dirty="0">
                <a:latin typeface="Arial"/>
                <a:cs typeface="Arial"/>
              </a:rPr>
              <a:t>ste 	</a:t>
            </a:r>
            <a:r>
              <a:rPr sz="2000" dirty="0">
                <a:latin typeface="Arial"/>
                <a:cs typeface="Arial"/>
              </a:rPr>
              <a:t>obavili</a:t>
            </a:r>
            <a:r>
              <a:rPr sz="2000" spc="-25" dirty="0">
                <a:latin typeface="Arial"/>
                <a:cs typeface="Arial"/>
              </a:rPr>
              <a:t> </a:t>
            </a:r>
            <a:r>
              <a:rPr sz="2000" dirty="0">
                <a:latin typeface="Arial"/>
                <a:cs typeface="Arial"/>
              </a:rPr>
              <a:t>odličan</a:t>
            </a:r>
            <a:r>
              <a:rPr sz="2000" spc="-35" dirty="0">
                <a:latin typeface="Arial"/>
                <a:cs typeface="Arial"/>
              </a:rPr>
              <a:t> </a:t>
            </a:r>
            <a:r>
              <a:rPr sz="2000" dirty="0">
                <a:latin typeface="Arial"/>
                <a:cs typeface="Arial"/>
              </a:rPr>
              <a:t>posao</a:t>
            </a:r>
            <a:r>
              <a:rPr sz="2000" spc="-45" dirty="0">
                <a:latin typeface="Arial"/>
                <a:cs typeface="Arial"/>
              </a:rPr>
              <a:t> </a:t>
            </a:r>
            <a:r>
              <a:rPr sz="2000" dirty="0">
                <a:latin typeface="Arial"/>
                <a:cs typeface="Arial"/>
              </a:rPr>
              <a:t>kada</a:t>
            </a:r>
            <a:r>
              <a:rPr sz="2000" spc="-45" dirty="0">
                <a:latin typeface="Arial"/>
                <a:cs typeface="Arial"/>
              </a:rPr>
              <a:t> </a:t>
            </a:r>
            <a:r>
              <a:rPr sz="2000" dirty="0">
                <a:latin typeface="Arial"/>
                <a:cs typeface="Arial"/>
              </a:rPr>
              <a:t>izvršite</a:t>
            </a:r>
            <a:r>
              <a:rPr sz="2000" spc="-50" dirty="0">
                <a:latin typeface="Arial"/>
                <a:cs typeface="Arial"/>
              </a:rPr>
              <a:t> </a:t>
            </a:r>
            <a:r>
              <a:rPr sz="2000" dirty="0">
                <a:latin typeface="Arial"/>
                <a:cs typeface="Arial"/>
              </a:rPr>
              <a:t>neki</a:t>
            </a:r>
            <a:r>
              <a:rPr sz="2000" spc="-40" dirty="0">
                <a:latin typeface="Arial"/>
                <a:cs typeface="Arial"/>
              </a:rPr>
              <a:t> </a:t>
            </a:r>
            <a:r>
              <a:rPr sz="2000" dirty="0">
                <a:latin typeface="Arial"/>
                <a:cs typeface="Arial"/>
              </a:rPr>
              <a:t>zadatak.</a:t>
            </a:r>
            <a:r>
              <a:rPr sz="2000" spc="-65" dirty="0">
                <a:latin typeface="Arial"/>
                <a:cs typeface="Arial"/>
              </a:rPr>
              <a:t> </a:t>
            </a:r>
            <a:r>
              <a:rPr sz="2000" dirty="0">
                <a:latin typeface="Arial"/>
                <a:cs typeface="Arial"/>
              </a:rPr>
              <a:t>Motivirajte</a:t>
            </a:r>
            <a:r>
              <a:rPr sz="2000" spc="-35"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i</a:t>
            </a:r>
            <a:r>
              <a:rPr sz="2000" spc="-25" dirty="0">
                <a:latin typeface="Arial"/>
                <a:cs typeface="Arial"/>
              </a:rPr>
              <a:t> </a:t>
            </a:r>
            <a:r>
              <a:rPr sz="2000" spc="-10" dirty="0">
                <a:latin typeface="Arial"/>
                <a:cs typeface="Arial"/>
              </a:rPr>
              <a:t>inspirirajte: 	</a:t>
            </a:r>
            <a:r>
              <a:rPr sz="2000" dirty="0">
                <a:latin typeface="Arial"/>
                <a:cs typeface="Arial"/>
              </a:rPr>
              <a:t>podsjetite</a:t>
            </a:r>
            <a:r>
              <a:rPr sz="2000" spc="-40" dirty="0">
                <a:latin typeface="Arial"/>
                <a:cs typeface="Arial"/>
              </a:rPr>
              <a:t> </a:t>
            </a:r>
            <a:r>
              <a:rPr sz="2000" dirty="0">
                <a:latin typeface="Arial"/>
                <a:cs typeface="Arial"/>
              </a:rPr>
              <a:t>se</a:t>
            </a:r>
            <a:r>
              <a:rPr sz="2000" spc="-25" dirty="0">
                <a:latin typeface="Arial"/>
                <a:cs typeface="Arial"/>
              </a:rPr>
              <a:t> </a:t>
            </a:r>
            <a:r>
              <a:rPr sz="2000" dirty="0">
                <a:latin typeface="Arial"/>
                <a:cs typeface="Arial"/>
              </a:rPr>
              <a:t>na</a:t>
            </a:r>
            <a:r>
              <a:rPr sz="2000" spc="-10" dirty="0">
                <a:latin typeface="Arial"/>
                <a:cs typeface="Arial"/>
              </a:rPr>
              <a:t> </a:t>
            </a:r>
            <a:r>
              <a:rPr sz="2000" dirty="0">
                <a:latin typeface="Arial"/>
                <a:cs typeface="Arial"/>
              </a:rPr>
              <a:t>svoje</a:t>
            </a:r>
            <a:r>
              <a:rPr sz="2000" spc="-25" dirty="0">
                <a:latin typeface="Arial"/>
                <a:cs typeface="Arial"/>
              </a:rPr>
              <a:t> </a:t>
            </a:r>
            <a:r>
              <a:rPr sz="2000" dirty="0">
                <a:latin typeface="Arial"/>
                <a:cs typeface="Arial"/>
              </a:rPr>
              <a:t>ciljeve,</a:t>
            </a:r>
            <a:r>
              <a:rPr sz="2000" spc="-15" dirty="0">
                <a:latin typeface="Arial"/>
                <a:cs typeface="Arial"/>
              </a:rPr>
              <a:t> </a:t>
            </a:r>
            <a:r>
              <a:rPr sz="2000" dirty="0">
                <a:latin typeface="Arial"/>
                <a:cs typeface="Arial"/>
              </a:rPr>
              <a:t>podsjetite</a:t>
            </a:r>
            <a:r>
              <a:rPr sz="2000" spc="-25"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na</a:t>
            </a:r>
            <a:r>
              <a:rPr sz="2000" spc="-10" dirty="0">
                <a:latin typeface="Arial"/>
                <a:cs typeface="Arial"/>
              </a:rPr>
              <a:t> </a:t>
            </a:r>
            <a:r>
              <a:rPr sz="2000" dirty="0">
                <a:latin typeface="Arial"/>
                <a:cs typeface="Arial"/>
              </a:rPr>
              <a:t>razloge</a:t>
            </a:r>
            <a:r>
              <a:rPr sz="2000" spc="-40" dirty="0">
                <a:latin typeface="Arial"/>
                <a:cs typeface="Arial"/>
              </a:rPr>
              <a:t> </a:t>
            </a:r>
            <a:r>
              <a:rPr sz="2000" dirty="0">
                <a:latin typeface="Arial"/>
                <a:cs typeface="Arial"/>
              </a:rPr>
              <a:t>zašto</a:t>
            </a:r>
            <a:r>
              <a:rPr sz="2000" spc="-35" dirty="0">
                <a:latin typeface="Arial"/>
                <a:cs typeface="Arial"/>
              </a:rPr>
              <a:t> </a:t>
            </a:r>
            <a:r>
              <a:rPr sz="2000" dirty="0">
                <a:latin typeface="Arial"/>
                <a:cs typeface="Arial"/>
              </a:rPr>
              <a:t>nešto</a:t>
            </a:r>
            <a:r>
              <a:rPr sz="2000" spc="-45" dirty="0">
                <a:latin typeface="Arial"/>
                <a:cs typeface="Arial"/>
              </a:rPr>
              <a:t> </a:t>
            </a:r>
            <a:r>
              <a:rPr sz="2000" dirty="0">
                <a:latin typeface="Arial"/>
                <a:cs typeface="Arial"/>
              </a:rPr>
              <a:t>činite</a:t>
            </a:r>
            <a:r>
              <a:rPr sz="2000" spc="-20" dirty="0">
                <a:latin typeface="Arial"/>
                <a:cs typeface="Arial"/>
              </a:rPr>
              <a:t> </a:t>
            </a:r>
            <a:r>
              <a:rPr sz="2000" spc="-50" dirty="0">
                <a:latin typeface="Arial"/>
                <a:cs typeface="Arial"/>
              </a:rPr>
              <a:t>i 	</a:t>
            </a:r>
            <a:r>
              <a:rPr sz="2000" b="1" i="1" dirty="0">
                <a:latin typeface="Arial"/>
                <a:cs typeface="Arial"/>
              </a:rPr>
              <a:t>pretvorite</a:t>
            </a:r>
            <a:r>
              <a:rPr sz="2000" b="1" i="1" spc="-70" dirty="0">
                <a:latin typeface="Arial"/>
                <a:cs typeface="Arial"/>
              </a:rPr>
              <a:t> </a:t>
            </a:r>
            <a:r>
              <a:rPr sz="2000" b="1" i="1" dirty="0">
                <a:latin typeface="Arial"/>
                <a:cs typeface="Arial"/>
              </a:rPr>
              <a:t>distrakcije</a:t>
            </a:r>
            <a:r>
              <a:rPr sz="2000" b="1" i="1" spc="-75" dirty="0">
                <a:latin typeface="Arial"/>
                <a:cs typeface="Arial"/>
              </a:rPr>
              <a:t> </a:t>
            </a:r>
            <a:r>
              <a:rPr sz="2000" b="1" i="1" dirty="0">
                <a:latin typeface="Arial"/>
                <a:cs typeface="Arial"/>
              </a:rPr>
              <a:t>u</a:t>
            </a:r>
            <a:r>
              <a:rPr sz="2000" b="1" i="1" spc="-30" dirty="0">
                <a:latin typeface="Arial"/>
                <a:cs typeface="Arial"/>
              </a:rPr>
              <a:t> </a:t>
            </a:r>
            <a:r>
              <a:rPr sz="2000" b="1" i="1" spc="-10" dirty="0">
                <a:latin typeface="Arial"/>
                <a:cs typeface="Arial"/>
              </a:rPr>
              <a:t>nagrade.</a:t>
            </a:r>
            <a:endParaRPr sz="20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956175" y="1252854"/>
            <a:ext cx="4636770" cy="848360"/>
          </a:xfrm>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rPr>
              <a:t>Hvala!</a:t>
            </a:r>
            <a:r>
              <a:rPr spc="-35" dirty="0">
                <a:solidFill>
                  <a:srgbClr val="FFFFFF"/>
                </a:solidFill>
              </a:rPr>
              <a:t> </a:t>
            </a:r>
            <a:r>
              <a:rPr spc="-10" dirty="0">
                <a:solidFill>
                  <a:srgbClr val="FFFFFF"/>
                </a:solidFill>
              </a:rPr>
              <a:t>Pitanja?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F7921D"/>
          </a:solidFill>
        </p:spPr>
        <p:txBody>
          <a:bodyPr wrap="square" lIns="0" tIns="0" rIns="0" bIns="0" rtlCol="0"/>
          <a:lstStyle/>
          <a:p>
            <a:endParaRPr/>
          </a:p>
        </p:txBody>
      </p:sp>
      <p:sp>
        <p:nvSpPr>
          <p:cNvPr id="3" name="object 3"/>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B71373"/>
            </a:solidFill>
            <a:prstDash val="dash"/>
          </a:ln>
        </p:spPr>
        <p:txBody>
          <a:bodyPr wrap="square" lIns="0" tIns="0" rIns="0" bIns="0" rtlCol="0"/>
          <a:lstStyle/>
          <a:p>
            <a:endParaRPr/>
          </a:p>
        </p:txBody>
      </p:sp>
      <p:sp>
        <p:nvSpPr>
          <p:cNvPr id="4" name="object 4"/>
          <p:cNvSpPr txBox="1"/>
          <p:nvPr/>
        </p:nvSpPr>
        <p:spPr>
          <a:xfrm>
            <a:off x="4526660" y="469519"/>
            <a:ext cx="6708775" cy="5289550"/>
          </a:xfrm>
          <a:prstGeom prst="rect">
            <a:avLst/>
          </a:prstGeom>
        </p:spPr>
        <p:txBody>
          <a:bodyPr vert="horz" wrap="square" lIns="0" tIns="13335" rIns="0" bIns="0" rtlCol="0">
            <a:spAutoFit/>
          </a:bodyPr>
          <a:lstStyle/>
          <a:p>
            <a:pPr marL="241300" marR="1040130" indent="-228600">
              <a:lnSpc>
                <a:spcPct val="100000"/>
              </a:lnSpc>
              <a:spcBef>
                <a:spcPts val="105"/>
              </a:spcBef>
              <a:buFont typeface="Arial"/>
              <a:buChar char="•"/>
              <a:tabLst>
                <a:tab pos="241300" algn="l"/>
              </a:tabLst>
            </a:pPr>
            <a:r>
              <a:rPr sz="2600" b="1" dirty="0">
                <a:latin typeface="Arial"/>
                <a:cs typeface="Arial"/>
              </a:rPr>
              <a:t>Radnja</a:t>
            </a:r>
            <a:r>
              <a:rPr sz="2600" b="1" spc="-60" dirty="0">
                <a:latin typeface="Arial"/>
                <a:cs typeface="Arial"/>
              </a:rPr>
              <a:t> </a:t>
            </a:r>
            <a:r>
              <a:rPr sz="2600" b="1" dirty="0">
                <a:latin typeface="Arial"/>
                <a:cs typeface="Arial"/>
              </a:rPr>
              <a:t>odgađanja</a:t>
            </a:r>
            <a:r>
              <a:rPr sz="2600" b="1" spc="-50" dirty="0">
                <a:latin typeface="Arial"/>
                <a:cs typeface="Arial"/>
              </a:rPr>
              <a:t> </a:t>
            </a:r>
            <a:r>
              <a:rPr sz="2600" b="1" dirty="0">
                <a:latin typeface="Arial"/>
                <a:cs typeface="Arial"/>
              </a:rPr>
              <a:t>ili</a:t>
            </a:r>
            <a:r>
              <a:rPr sz="2600" b="1" spc="-10" dirty="0">
                <a:latin typeface="Arial"/>
                <a:cs typeface="Arial"/>
              </a:rPr>
              <a:t> prolongiranja nečega</a:t>
            </a:r>
            <a:endParaRPr sz="2600">
              <a:latin typeface="Arial"/>
              <a:cs typeface="Arial"/>
            </a:endParaRPr>
          </a:p>
          <a:p>
            <a:pPr>
              <a:lnSpc>
                <a:spcPct val="100000"/>
              </a:lnSpc>
              <a:spcBef>
                <a:spcPts val="2120"/>
              </a:spcBef>
              <a:buFont typeface="Arial"/>
              <a:buChar char="•"/>
            </a:pPr>
            <a:endParaRPr sz="2600">
              <a:latin typeface="Arial"/>
              <a:cs typeface="Arial"/>
            </a:endParaRPr>
          </a:p>
          <a:p>
            <a:pPr marL="241300" marR="1127125" indent="-228600">
              <a:lnSpc>
                <a:spcPct val="100000"/>
              </a:lnSpc>
              <a:buChar char="•"/>
              <a:tabLst>
                <a:tab pos="241300" algn="l"/>
              </a:tabLst>
            </a:pPr>
            <a:r>
              <a:rPr sz="2600" dirty="0">
                <a:latin typeface="Arial"/>
                <a:cs typeface="Arial"/>
              </a:rPr>
              <a:t>Može</a:t>
            </a:r>
            <a:r>
              <a:rPr sz="2600" spc="-25" dirty="0">
                <a:latin typeface="Arial"/>
                <a:cs typeface="Arial"/>
              </a:rPr>
              <a:t> </a:t>
            </a:r>
            <a:r>
              <a:rPr sz="2600" dirty="0">
                <a:latin typeface="Arial"/>
                <a:cs typeface="Arial"/>
              </a:rPr>
              <a:t>biti</a:t>
            </a:r>
            <a:r>
              <a:rPr sz="2600" spc="-20" dirty="0">
                <a:latin typeface="Arial"/>
                <a:cs typeface="Arial"/>
              </a:rPr>
              <a:t> </a:t>
            </a:r>
            <a:r>
              <a:rPr sz="2600" dirty="0">
                <a:latin typeface="Arial"/>
                <a:cs typeface="Arial"/>
              </a:rPr>
              <a:t>uzrokovana</a:t>
            </a:r>
            <a:r>
              <a:rPr sz="2600" spc="-40" dirty="0">
                <a:latin typeface="Arial"/>
                <a:cs typeface="Arial"/>
              </a:rPr>
              <a:t> </a:t>
            </a:r>
            <a:r>
              <a:rPr sz="2600" b="1" dirty="0">
                <a:latin typeface="Arial"/>
                <a:cs typeface="Arial"/>
              </a:rPr>
              <a:t>strahom</a:t>
            </a:r>
            <a:r>
              <a:rPr sz="2600" b="1" spc="-30" dirty="0">
                <a:latin typeface="Arial"/>
                <a:cs typeface="Arial"/>
              </a:rPr>
              <a:t> </a:t>
            </a:r>
            <a:r>
              <a:rPr sz="2600" b="1" spc="-25" dirty="0">
                <a:latin typeface="Arial"/>
                <a:cs typeface="Arial"/>
              </a:rPr>
              <a:t>od </a:t>
            </a:r>
            <a:r>
              <a:rPr sz="2600" b="1" dirty="0">
                <a:latin typeface="Arial"/>
                <a:cs typeface="Arial"/>
              </a:rPr>
              <a:t>neuspjeha</a:t>
            </a:r>
            <a:r>
              <a:rPr sz="2600" b="1" spc="-40" dirty="0">
                <a:latin typeface="Arial"/>
                <a:cs typeface="Arial"/>
              </a:rPr>
              <a:t> </a:t>
            </a:r>
            <a:r>
              <a:rPr sz="2600" b="1" dirty="0">
                <a:latin typeface="Arial"/>
                <a:cs typeface="Arial"/>
              </a:rPr>
              <a:t>ili</a:t>
            </a:r>
            <a:r>
              <a:rPr sz="2600" b="1" spc="5" dirty="0">
                <a:latin typeface="Arial"/>
                <a:cs typeface="Arial"/>
              </a:rPr>
              <a:t> </a:t>
            </a:r>
            <a:r>
              <a:rPr sz="2600" b="1" dirty="0">
                <a:latin typeface="Arial"/>
                <a:cs typeface="Arial"/>
              </a:rPr>
              <a:t>strahom</a:t>
            </a:r>
            <a:r>
              <a:rPr sz="2600" b="1" spc="-20" dirty="0">
                <a:latin typeface="Arial"/>
                <a:cs typeface="Arial"/>
              </a:rPr>
              <a:t> </a:t>
            </a:r>
            <a:r>
              <a:rPr sz="2600" b="1" dirty="0">
                <a:latin typeface="Arial"/>
                <a:cs typeface="Arial"/>
              </a:rPr>
              <a:t>od</a:t>
            </a:r>
            <a:r>
              <a:rPr sz="2600" b="1" spc="-20" dirty="0">
                <a:latin typeface="Arial"/>
                <a:cs typeface="Arial"/>
              </a:rPr>
              <a:t> </a:t>
            </a:r>
            <a:r>
              <a:rPr sz="2600" b="1" spc="-10" dirty="0">
                <a:latin typeface="Arial"/>
                <a:cs typeface="Arial"/>
              </a:rPr>
              <a:t>uspjeha</a:t>
            </a:r>
            <a:r>
              <a:rPr sz="2600" spc="-10" dirty="0">
                <a:latin typeface="Arial"/>
                <a:cs typeface="Arial"/>
              </a:rPr>
              <a:t>.</a:t>
            </a:r>
            <a:endParaRPr sz="2600">
              <a:latin typeface="Arial"/>
              <a:cs typeface="Arial"/>
            </a:endParaRPr>
          </a:p>
          <a:p>
            <a:pPr marL="241300" marR="12065" indent="-228600">
              <a:lnSpc>
                <a:spcPct val="100000"/>
              </a:lnSpc>
              <a:spcBef>
                <a:spcPts val="1010"/>
              </a:spcBef>
              <a:buChar char="•"/>
              <a:tabLst>
                <a:tab pos="241300" algn="l"/>
              </a:tabLst>
            </a:pPr>
            <a:r>
              <a:rPr sz="2600" dirty="0">
                <a:latin typeface="Arial"/>
                <a:cs typeface="Arial"/>
              </a:rPr>
              <a:t>Može</a:t>
            </a:r>
            <a:r>
              <a:rPr sz="2600" spc="-15" dirty="0">
                <a:latin typeface="Arial"/>
                <a:cs typeface="Arial"/>
              </a:rPr>
              <a:t> </a:t>
            </a:r>
            <a:r>
              <a:rPr sz="2600" dirty="0">
                <a:latin typeface="Arial"/>
                <a:cs typeface="Arial"/>
              </a:rPr>
              <a:t>je uzrokovati</a:t>
            </a:r>
            <a:r>
              <a:rPr sz="2600" spc="-35" dirty="0">
                <a:latin typeface="Arial"/>
                <a:cs typeface="Arial"/>
              </a:rPr>
              <a:t> </a:t>
            </a:r>
            <a:r>
              <a:rPr sz="2600" dirty="0">
                <a:latin typeface="Arial"/>
                <a:cs typeface="Arial"/>
              </a:rPr>
              <a:t>i</a:t>
            </a:r>
            <a:r>
              <a:rPr sz="2600" spc="-5" dirty="0">
                <a:latin typeface="Arial"/>
                <a:cs typeface="Arial"/>
              </a:rPr>
              <a:t> </a:t>
            </a:r>
            <a:r>
              <a:rPr sz="2600" b="1" dirty="0">
                <a:latin typeface="Arial"/>
                <a:cs typeface="Arial"/>
              </a:rPr>
              <a:t>nelagoda</a:t>
            </a:r>
            <a:r>
              <a:rPr sz="2600" b="1" spc="-15" dirty="0">
                <a:latin typeface="Arial"/>
                <a:cs typeface="Arial"/>
              </a:rPr>
              <a:t> </a:t>
            </a:r>
            <a:r>
              <a:rPr sz="2600" dirty="0">
                <a:latin typeface="Arial"/>
                <a:cs typeface="Arial"/>
              </a:rPr>
              <a:t>koju</a:t>
            </a:r>
            <a:r>
              <a:rPr sz="2600" spc="-5" dirty="0">
                <a:latin typeface="Arial"/>
                <a:cs typeface="Arial"/>
              </a:rPr>
              <a:t> </a:t>
            </a:r>
            <a:r>
              <a:rPr sz="2600" spc="-10" dirty="0">
                <a:latin typeface="Arial"/>
                <a:cs typeface="Arial"/>
              </a:rPr>
              <a:t>izaziva </a:t>
            </a:r>
            <a:r>
              <a:rPr sz="2600" dirty="0">
                <a:latin typeface="Arial"/>
                <a:cs typeface="Arial"/>
              </a:rPr>
              <a:t>rad</a:t>
            </a:r>
            <a:r>
              <a:rPr sz="2600" spc="-15" dirty="0">
                <a:latin typeface="Arial"/>
                <a:cs typeface="Arial"/>
              </a:rPr>
              <a:t> </a:t>
            </a:r>
            <a:r>
              <a:rPr sz="2600" dirty="0">
                <a:latin typeface="Arial"/>
                <a:cs typeface="Arial"/>
              </a:rPr>
              <a:t>na</a:t>
            </a:r>
            <a:r>
              <a:rPr sz="2600" spc="-10" dirty="0">
                <a:latin typeface="Arial"/>
                <a:cs typeface="Arial"/>
              </a:rPr>
              <a:t> </a:t>
            </a:r>
            <a:r>
              <a:rPr sz="2600" dirty="0">
                <a:latin typeface="Arial"/>
                <a:cs typeface="Arial"/>
              </a:rPr>
              <a:t>zahtjevnim,</a:t>
            </a:r>
            <a:r>
              <a:rPr sz="2600" spc="-50" dirty="0">
                <a:latin typeface="Arial"/>
                <a:cs typeface="Arial"/>
              </a:rPr>
              <a:t> </a:t>
            </a:r>
            <a:r>
              <a:rPr sz="2600" dirty="0">
                <a:latin typeface="Arial"/>
                <a:cs typeface="Arial"/>
              </a:rPr>
              <a:t>neizvjesnim</a:t>
            </a:r>
            <a:r>
              <a:rPr sz="2600" spc="-40" dirty="0">
                <a:latin typeface="Arial"/>
                <a:cs typeface="Arial"/>
              </a:rPr>
              <a:t> </a:t>
            </a:r>
            <a:r>
              <a:rPr sz="2600" dirty="0">
                <a:latin typeface="Arial"/>
                <a:cs typeface="Arial"/>
              </a:rPr>
              <a:t>projektima</a:t>
            </a:r>
            <a:r>
              <a:rPr sz="2600" spc="-40" dirty="0">
                <a:latin typeface="Arial"/>
                <a:cs typeface="Arial"/>
              </a:rPr>
              <a:t> </a:t>
            </a:r>
            <a:r>
              <a:rPr sz="2600" spc="-25" dirty="0">
                <a:latin typeface="Arial"/>
                <a:cs typeface="Arial"/>
              </a:rPr>
              <a:t>ili </a:t>
            </a:r>
            <a:r>
              <a:rPr sz="2600" dirty="0">
                <a:latin typeface="Arial"/>
                <a:cs typeface="Arial"/>
              </a:rPr>
              <a:t>rad</a:t>
            </a:r>
            <a:r>
              <a:rPr sz="2600" spc="-25" dirty="0">
                <a:latin typeface="Arial"/>
                <a:cs typeface="Arial"/>
              </a:rPr>
              <a:t> </a:t>
            </a:r>
            <a:r>
              <a:rPr sz="2600" dirty="0">
                <a:latin typeface="Arial"/>
                <a:cs typeface="Arial"/>
              </a:rPr>
              <a:t>na</a:t>
            </a:r>
            <a:r>
              <a:rPr sz="2600" spc="-25" dirty="0">
                <a:latin typeface="Arial"/>
                <a:cs typeface="Arial"/>
              </a:rPr>
              <a:t> </a:t>
            </a:r>
            <a:r>
              <a:rPr sz="2600" dirty="0">
                <a:latin typeface="Arial"/>
                <a:cs typeface="Arial"/>
              </a:rPr>
              <a:t>nečem</a:t>
            </a:r>
            <a:r>
              <a:rPr sz="2600" spc="-30" dirty="0">
                <a:latin typeface="Arial"/>
                <a:cs typeface="Arial"/>
              </a:rPr>
              <a:t> </a:t>
            </a:r>
            <a:r>
              <a:rPr sz="2600" spc="-10" dirty="0">
                <a:latin typeface="Arial"/>
                <a:cs typeface="Arial"/>
              </a:rPr>
              <a:t>novom.</a:t>
            </a:r>
            <a:endParaRPr sz="2600">
              <a:latin typeface="Arial"/>
              <a:cs typeface="Arial"/>
            </a:endParaRPr>
          </a:p>
          <a:p>
            <a:pPr marL="241300" marR="5080" indent="-228600">
              <a:lnSpc>
                <a:spcPct val="100000"/>
              </a:lnSpc>
              <a:spcBef>
                <a:spcPts val="1000"/>
              </a:spcBef>
              <a:buChar char="•"/>
              <a:tabLst>
                <a:tab pos="241300" algn="l"/>
              </a:tabLst>
            </a:pPr>
            <a:r>
              <a:rPr sz="2600" dirty="0">
                <a:latin typeface="Arial"/>
                <a:cs typeface="Arial"/>
              </a:rPr>
              <a:t>Prokrastiniramo</a:t>
            </a:r>
            <a:r>
              <a:rPr sz="2600" spc="-50" dirty="0">
                <a:latin typeface="Arial"/>
                <a:cs typeface="Arial"/>
              </a:rPr>
              <a:t> </a:t>
            </a:r>
            <a:r>
              <a:rPr sz="2600" dirty="0">
                <a:latin typeface="Arial"/>
                <a:cs typeface="Arial"/>
              </a:rPr>
              <a:t>jer</a:t>
            </a:r>
            <a:r>
              <a:rPr sz="2600" spc="-25" dirty="0">
                <a:latin typeface="Arial"/>
                <a:cs typeface="Arial"/>
              </a:rPr>
              <a:t> </a:t>
            </a:r>
            <a:r>
              <a:rPr sz="2600" dirty="0">
                <a:latin typeface="Arial"/>
                <a:cs typeface="Arial"/>
              </a:rPr>
              <a:t>smo</a:t>
            </a:r>
            <a:r>
              <a:rPr sz="2600" spc="-30" dirty="0">
                <a:latin typeface="Arial"/>
                <a:cs typeface="Arial"/>
              </a:rPr>
              <a:t> </a:t>
            </a:r>
            <a:r>
              <a:rPr sz="2600" dirty="0">
                <a:latin typeface="Arial"/>
                <a:cs typeface="Arial"/>
              </a:rPr>
              <a:t>naviknuti</a:t>
            </a:r>
            <a:r>
              <a:rPr sz="2600" spc="-40" dirty="0">
                <a:latin typeface="Arial"/>
                <a:cs typeface="Arial"/>
              </a:rPr>
              <a:t> </a:t>
            </a:r>
            <a:r>
              <a:rPr sz="2600" spc="-10" dirty="0">
                <a:latin typeface="Arial"/>
                <a:cs typeface="Arial"/>
              </a:rPr>
              <a:t>tražiti </a:t>
            </a:r>
            <a:r>
              <a:rPr sz="2600" b="1" dirty="0">
                <a:latin typeface="Arial"/>
                <a:cs typeface="Arial"/>
              </a:rPr>
              <a:t>trenutnu</a:t>
            </a:r>
            <a:r>
              <a:rPr sz="2600" b="1" spc="-35" dirty="0">
                <a:latin typeface="Arial"/>
                <a:cs typeface="Arial"/>
              </a:rPr>
              <a:t> </a:t>
            </a:r>
            <a:r>
              <a:rPr sz="2600" b="1" dirty="0">
                <a:latin typeface="Arial"/>
                <a:cs typeface="Arial"/>
              </a:rPr>
              <a:t>nagradu</a:t>
            </a:r>
            <a:r>
              <a:rPr sz="2600" b="1" spc="-40" dirty="0">
                <a:latin typeface="Arial"/>
                <a:cs typeface="Arial"/>
              </a:rPr>
              <a:t> </a:t>
            </a:r>
            <a:r>
              <a:rPr sz="2600" dirty="0">
                <a:latin typeface="Arial"/>
                <a:cs typeface="Arial"/>
              </a:rPr>
              <a:t>(eng.</a:t>
            </a:r>
            <a:r>
              <a:rPr sz="2600" spc="-5" dirty="0">
                <a:latin typeface="Arial"/>
                <a:cs typeface="Arial"/>
              </a:rPr>
              <a:t> </a:t>
            </a:r>
            <a:r>
              <a:rPr sz="2600" i="1" spc="-10" dirty="0">
                <a:latin typeface="Arial"/>
                <a:cs typeface="Arial"/>
              </a:rPr>
              <a:t>instant </a:t>
            </a:r>
            <a:r>
              <a:rPr sz="2600" i="1" dirty="0">
                <a:latin typeface="Arial"/>
                <a:cs typeface="Arial"/>
              </a:rPr>
              <a:t>gratification</a:t>
            </a:r>
            <a:r>
              <a:rPr sz="2600" dirty="0">
                <a:latin typeface="Arial"/>
                <a:cs typeface="Arial"/>
              </a:rPr>
              <a:t>).</a:t>
            </a:r>
            <a:r>
              <a:rPr sz="2600" spc="-45" dirty="0">
                <a:latin typeface="Arial"/>
                <a:cs typeface="Arial"/>
              </a:rPr>
              <a:t> </a:t>
            </a:r>
            <a:r>
              <a:rPr sz="2600" dirty="0">
                <a:latin typeface="Arial"/>
                <a:cs typeface="Arial"/>
              </a:rPr>
              <a:t>Ovaj</a:t>
            </a:r>
            <a:r>
              <a:rPr sz="2600" spc="-40" dirty="0">
                <a:latin typeface="Arial"/>
                <a:cs typeface="Arial"/>
              </a:rPr>
              <a:t> </a:t>
            </a:r>
            <a:r>
              <a:rPr sz="2600" dirty="0">
                <a:latin typeface="Arial"/>
                <a:cs typeface="Arial"/>
              </a:rPr>
              <a:t>uzrok</a:t>
            </a:r>
            <a:r>
              <a:rPr sz="2600" spc="-40" dirty="0">
                <a:latin typeface="Arial"/>
                <a:cs typeface="Arial"/>
              </a:rPr>
              <a:t> </a:t>
            </a:r>
            <a:r>
              <a:rPr sz="2600" dirty="0">
                <a:latin typeface="Arial"/>
                <a:cs typeface="Arial"/>
              </a:rPr>
              <a:t>dodatno</a:t>
            </a:r>
            <a:r>
              <a:rPr sz="2600" spc="-35" dirty="0">
                <a:latin typeface="Arial"/>
                <a:cs typeface="Arial"/>
              </a:rPr>
              <a:t> </a:t>
            </a:r>
            <a:r>
              <a:rPr sz="2600" dirty="0">
                <a:latin typeface="Arial"/>
                <a:cs typeface="Arial"/>
              </a:rPr>
              <a:t>je</a:t>
            </a:r>
            <a:r>
              <a:rPr sz="2600" spc="-35" dirty="0">
                <a:latin typeface="Arial"/>
                <a:cs typeface="Arial"/>
              </a:rPr>
              <a:t> </a:t>
            </a:r>
            <a:r>
              <a:rPr sz="2600" spc="-10" dirty="0">
                <a:latin typeface="Arial"/>
                <a:cs typeface="Arial"/>
              </a:rPr>
              <a:t>pojačan </a:t>
            </a:r>
            <a:r>
              <a:rPr sz="2600" dirty="0">
                <a:latin typeface="Arial"/>
                <a:cs typeface="Arial"/>
              </a:rPr>
              <a:t>utjecajem</a:t>
            </a:r>
            <a:r>
              <a:rPr sz="2600" spc="-35" dirty="0">
                <a:latin typeface="Arial"/>
                <a:cs typeface="Arial"/>
              </a:rPr>
              <a:t> </a:t>
            </a:r>
            <a:r>
              <a:rPr sz="2600" dirty="0">
                <a:latin typeface="Arial"/>
                <a:cs typeface="Arial"/>
              </a:rPr>
              <a:t>društvenih</a:t>
            </a:r>
            <a:r>
              <a:rPr sz="2600" spc="-45" dirty="0">
                <a:latin typeface="Arial"/>
                <a:cs typeface="Arial"/>
              </a:rPr>
              <a:t> </a:t>
            </a:r>
            <a:r>
              <a:rPr sz="2600" spc="-10" dirty="0">
                <a:latin typeface="Arial"/>
                <a:cs typeface="Arial"/>
              </a:rPr>
              <a:t>mreža.</a:t>
            </a:r>
            <a:endParaRPr sz="2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2023"/>
          </a:solidFill>
        </p:spPr>
        <p:txBody>
          <a:bodyPr wrap="square" lIns="0" tIns="0" rIns="0" bIns="0" rtlCol="0"/>
          <a:lstStyle/>
          <a:p>
            <a:endParaRPr/>
          </a:p>
        </p:txBody>
      </p:sp>
      <p:pic>
        <p:nvPicPr>
          <p:cNvPr id="3" name="object 3"/>
          <p:cNvPicPr/>
          <p:nvPr/>
        </p:nvPicPr>
        <p:blipFill>
          <a:blip r:embed="rId2" cstate="print"/>
          <a:stretch>
            <a:fillRect/>
          </a:stretch>
        </p:blipFill>
        <p:spPr>
          <a:xfrm>
            <a:off x="0" y="6239255"/>
            <a:ext cx="11931395" cy="618742"/>
          </a:xfrm>
          <a:prstGeom prst="rect">
            <a:avLst/>
          </a:prstGeom>
        </p:spPr>
      </p:pic>
      <p:pic>
        <p:nvPicPr>
          <p:cNvPr id="4" name="object 4"/>
          <p:cNvPicPr/>
          <p:nvPr/>
        </p:nvPicPr>
        <p:blipFill>
          <a:blip r:embed="rId3" cstate="print"/>
          <a:stretch>
            <a:fillRect/>
          </a:stretch>
        </p:blipFill>
        <p:spPr>
          <a:xfrm>
            <a:off x="2340864" y="428244"/>
            <a:ext cx="6891528" cy="56951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xfrm>
            <a:off x="1003808" y="5565749"/>
            <a:ext cx="10328910" cy="330835"/>
          </a:xfrm>
          <a:prstGeom prst="rect">
            <a:avLst/>
          </a:prstGeom>
        </p:spPr>
        <p:txBody>
          <a:bodyPr vert="horz" wrap="square" lIns="0" tIns="12700" rIns="0" bIns="0" rtlCol="0">
            <a:spAutoFit/>
          </a:bodyPr>
          <a:lstStyle/>
          <a:p>
            <a:pPr marL="12700">
              <a:lnSpc>
                <a:spcPct val="100000"/>
              </a:lnSpc>
              <a:spcBef>
                <a:spcPts val="100"/>
              </a:spcBef>
            </a:pPr>
            <a:r>
              <a:rPr sz="2000" u="sng" spc="-10" dirty="0">
                <a:solidFill>
                  <a:srgbClr val="414141"/>
                </a:solidFill>
                <a:uFill>
                  <a:solidFill>
                    <a:srgbClr val="414141"/>
                  </a:solidFill>
                </a:uFill>
                <a:hlinkClick r:id="rId3"/>
              </a:rPr>
              <a:t>https://www.ted.com/talks/tim_urban_inside_the_mind_of_a_master_procrastinator#t-37458</a:t>
            </a:r>
            <a:endParaRPr sz="2000"/>
          </a:p>
        </p:txBody>
      </p:sp>
      <p:pic>
        <p:nvPicPr>
          <p:cNvPr id="4" name="object 4"/>
          <p:cNvPicPr/>
          <p:nvPr/>
        </p:nvPicPr>
        <p:blipFill>
          <a:blip r:embed="rId4" cstate="print"/>
          <a:stretch>
            <a:fillRect/>
          </a:stretch>
        </p:blipFill>
        <p:spPr>
          <a:xfrm>
            <a:off x="3777713" y="1990182"/>
            <a:ext cx="4066114" cy="15075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14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1966</Words>
  <Application>Microsoft Office PowerPoint</Application>
  <PresentationFormat>Widescreen</PresentationFormat>
  <Paragraphs>206</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Black</vt:lpstr>
      <vt:lpstr>Carlito</vt:lpstr>
      <vt:lpstr>kiloji - P</vt:lpstr>
      <vt:lpstr>Wingdings</vt:lpstr>
      <vt:lpstr>Office Theme</vt:lpstr>
      <vt:lpstr>KARIJERA: Studiranje</vt:lpstr>
      <vt:lpstr>02 – Prokrastinacija &amp; Planiranje vremena</vt:lpstr>
      <vt:lpstr>Uvod</vt:lpstr>
      <vt:lpstr>Uvod</vt:lpstr>
      <vt:lpstr>Uvod</vt:lpstr>
      <vt:lpstr>Prokrastinacija</vt:lpstr>
      <vt:lpstr>PowerPoint Presentation</vt:lpstr>
      <vt:lpstr>PowerPoint Presentation</vt:lpstr>
      <vt:lpstr>https://www.ted.com/talks/tim_urban_inside_the_mind_of_a_master_procrastinator#t-37458</vt:lpstr>
      <vt:lpstr>Pitanja za raspravu</vt:lpstr>
      <vt:lpstr>Apstraktni ciljevi</vt:lpstr>
      <vt:lpstr>Odgođeno zadovoljstvo</vt:lpstr>
      <vt:lpstr>Sklonost optimizmu (the optimism bias)</vt:lpstr>
      <vt:lpstr>PowerPoint Presentation</vt:lpstr>
      <vt:lpstr>Istraživanje dr. Hershfielda pokazalo je da, na neuronskoj razini, percipiramo svoje "buduće ja" više kao stranca nego kao dijelove sebe. Kad odgađamo, dijelovi našeg mozga zapravo misle da su zadaci koje odgađamo - i popratni negativni osjećaji koji nas čekaju s druge strane - tuđi problem.</vt:lpstr>
      <vt:lpstr>Fokus na buduće opcije i mogućnosti</vt:lpstr>
      <vt:lpstr>PowerPoint Presentation</vt:lpstr>
      <vt:lpstr>Neodlučnost</vt:lpstr>
      <vt:lpstr>Kada smo umorni imamo manju razinu samokontrole i vrlo nam se teško motivirati za obavljanje različitih zadataka, posebice onih koji zahtijevaju visoku razinu koncentracije ili uložene energije.</vt:lpstr>
      <vt:lpstr>PowerPoint Presentation</vt:lpstr>
      <vt:lpstr>PowerPoint Presentation</vt:lpstr>
      <vt:lpstr>PowerPoint Presentation</vt:lpstr>
      <vt:lpstr>PowerPoint Presentation</vt:lpstr>
      <vt:lpstr>PowerPoint Presentation</vt:lpstr>
      <vt:lpstr>Strah od neuspjeha</vt:lpstr>
      <vt:lpstr>PowerPoint Presentation</vt:lpstr>
      <vt:lpstr>Samosabotaža</vt:lpstr>
      <vt:lpstr>Nedostatak motivacije</vt:lpstr>
      <vt:lpstr>Niska samokontrola</vt:lpstr>
      <vt:lpstr>Percipirani nedostatak kontrole</vt:lpstr>
      <vt:lpstr>Lijenost</vt:lpstr>
      <vt:lpstr>PowerPoint Presentation</vt:lpstr>
      <vt:lpstr>Ometenost</vt:lpstr>
      <vt:lpstr>Traženje zabave ili uzbuđenja</vt:lpstr>
      <vt:lpstr>Depresija</vt:lpstr>
      <vt:lpstr>Pobuna</vt:lpstr>
      <vt:lpstr>Kako to pobijediti?</vt:lpstr>
      <vt:lpstr>Planiranje vremena</vt:lpstr>
      <vt:lpstr>PowerPoint Presentation</vt:lpstr>
      <vt:lpstr>PowerPoint Presentation</vt:lpstr>
      <vt:lpstr>PLANIRAJTE ONO ŠTO TREBATE RADITI</vt:lpstr>
      <vt:lpstr>NEUSPJEH  U PLANIRANJU</vt:lpstr>
      <vt:lpstr>PowerPoint Presentation</vt:lpstr>
      <vt:lpstr>Društveni pritisak</vt:lpstr>
      <vt:lpstr>Ciljevi</vt:lpstr>
      <vt:lpstr>Vi ste studenti. Na privatnom sveučilištu. U Hrvatskoj. Vaš glavni cilj je diplomirati. Trebali biste planirati svoj život oko školovanja.</vt:lpstr>
      <vt:lpstr>PowerPoint Presentation</vt:lpstr>
      <vt:lpstr>PowerPoint Presentation</vt:lpstr>
      <vt:lpstr>PowerPoint Presentation</vt:lpstr>
      <vt:lpstr>Pitajte se?</vt:lpstr>
      <vt:lpstr>PowerPoint Presentation</vt:lpstr>
      <vt:lpstr>Pitajte se?</vt:lpstr>
      <vt:lpstr>Pitajte se?</vt:lpstr>
      <vt:lpstr>PowerPoint Presentation</vt:lpstr>
      <vt:lpstr>Distrakcije (smetnje)</vt:lpstr>
      <vt:lpstr>Što su distrakcije?</vt:lpstr>
      <vt:lpstr>Koje su vaše uobičajene distrakcije?</vt:lpstr>
      <vt:lpstr>Kako si pomoći s distrakcijama?</vt:lpstr>
      <vt:lpstr>Kako si pomoći s distrakcijama?</vt:lpstr>
      <vt:lpstr>Kako si pomoći s distrakcijama?</vt:lpstr>
      <vt:lpstr>Motivirajte se i inspirirajte</vt:lpstr>
      <vt:lpstr>Hvala! Pitanja?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Jasenka</dc:creator>
  <cp:lastModifiedBy>Jasenka Begić</cp:lastModifiedBy>
  <cp:revision>1</cp:revision>
  <dcterms:created xsi:type="dcterms:W3CDTF">2024-10-23T14:01:39Z</dcterms:created>
  <dcterms:modified xsi:type="dcterms:W3CDTF">2024-10-23T14:05:05Z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2024-10-23T00:00:00Z</vt:filetime>
  </property>
  <property fmtid="{D5CDD505-2E9C-101B-9397-08002B2CF9AE}" pid="3" name="Producer">
    <vt:lpwstr>3-Heights(TM) PDF Security Shell 4.8.25.2 (http://www.pdf-tools.com)</vt:lpwstr>
  </property>
</Properties>
</file>