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257" r:id="rId6"/>
    <p:sldId id="876" r:id="rId7"/>
    <p:sldId id="1006" r:id="rId8"/>
    <p:sldId id="1007" r:id="rId9"/>
    <p:sldId id="1008" r:id="rId10"/>
    <p:sldId id="977" r:id="rId11"/>
    <p:sldId id="978" r:id="rId12"/>
    <p:sldId id="1010" r:id="rId13"/>
    <p:sldId id="980" r:id="rId14"/>
    <p:sldId id="979" r:id="rId15"/>
    <p:sldId id="1012" r:id="rId16"/>
    <p:sldId id="985" r:id="rId17"/>
    <p:sldId id="981" r:id="rId18"/>
    <p:sldId id="983" r:id="rId19"/>
    <p:sldId id="982" r:id="rId20"/>
    <p:sldId id="998" r:id="rId21"/>
    <p:sldId id="999" r:id="rId22"/>
    <p:sldId id="1001" r:id="rId23"/>
    <p:sldId id="1004" r:id="rId24"/>
    <p:sldId id="1002" r:id="rId25"/>
    <p:sldId id="1013" r:id="rId26"/>
    <p:sldId id="1014" r:id="rId27"/>
    <p:sldId id="274" r:id="rId28"/>
    <p:sldId id="298" r:id="rId29"/>
    <p:sldId id="289" r:id="rId30"/>
    <p:sldId id="291"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94914AC-EAA6-46D8-9A6E-9D8F9946D42E}">
          <p14:sldIdLst>
            <p14:sldId id="256"/>
            <p14:sldId id="257"/>
            <p14:sldId id="876"/>
            <p14:sldId id="1006"/>
            <p14:sldId id="1007"/>
            <p14:sldId id="1008"/>
            <p14:sldId id="977"/>
            <p14:sldId id="978"/>
            <p14:sldId id="1010"/>
            <p14:sldId id="980"/>
            <p14:sldId id="979"/>
            <p14:sldId id="1012"/>
            <p14:sldId id="985"/>
            <p14:sldId id="981"/>
            <p14:sldId id="983"/>
            <p14:sldId id="982"/>
            <p14:sldId id="998"/>
            <p14:sldId id="999"/>
            <p14:sldId id="1001"/>
            <p14:sldId id="1004"/>
            <p14:sldId id="1002"/>
            <p14:sldId id="1013"/>
            <p14:sldId id="1014"/>
            <p14:sldId id="274"/>
            <p14:sldId id="298"/>
            <p14:sldId id="289"/>
            <p14:sldId id="291"/>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7921D"/>
    <a:srgbClr val="8F601A"/>
    <a:srgbClr val="946A10"/>
    <a:srgbClr val="DD6E24"/>
    <a:srgbClr val="F4F4F4"/>
    <a:srgbClr val="FFFFFF"/>
    <a:srgbClr val="F7F7F7"/>
    <a:srgbClr val="F6F6F6"/>
    <a:srgbClr val="EC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D8571-938B-4858-8DE3-F5221DD897ED}" v="122" dt="2024-10-23T13:11:15.801"/>
    <p1510:client id="{9A7AFF09-943D-4A75-B646-F7F034D9418A}" v="310" dt="2024-10-23T10:02:04.243"/>
    <p1510:client id="{C8523DDF-9FF2-425C-8D40-3DF8F67358DC}" v="2" dt="2024-10-23T10:26:23.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5033" autoAdjust="0"/>
  </p:normalViewPr>
  <p:slideViewPr>
    <p:cSldViewPr snapToGrid="0" snapToObjects="1">
      <p:cViewPr varScale="1">
        <p:scale>
          <a:sx n="82" d="100"/>
          <a:sy n="82" d="100"/>
        </p:scale>
        <p:origin x="715"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8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enka Begić" userId="420c8e63-a595-4467-bd93-738224b7d824" providerId="ADAL" clId="{C8523DDF-9FF2-425C-8D40-3DF8F67358DC}"/>
    <pc:docChg chg="modSld">
      <pc:chgData name="Jasenka Begić" userId="420c8e63-a595-4467-bd93-738224b7d824" providerId="ADAL" clId="{C8523DDF-9FF2-425C-8D40-3DF8F67358DC}" dt="2024-10-23T10:28:58.526" v="7" actId="20577"/>
      <pc:docMkLst>
        <pc:docMk/>
      </pc:docMkLst>
      <pc:sldChg chg="modSp mod">
        <pc:chgData name="Jasenka Begić" userId="420c8e63-a595-4467-bd93-738224b7d824" providerId="ADAL" clId="{C8523DDF-9FF2-425C-8D40-3DF8F67358DC}" dt="2024-10-23T10:28:58.526" v="7" actId="20577"/>
        <pc:sldMkLst>
          <pc:docMk/>
          <pc:sldMk cId="3639591170" sldId="298"/>
        </pc:sldMkLst>
        <pc:spChg chg="mod">
          <ac:chgData name="Jasenka Begić" userId="420c8e63-a595-4467-bd93-738224b7d824" providerId="ADAL" clId="{C8523DDF-9FF2-425C-8D40-3DF8F67358DC}" dt="2024-10-23T10:28:58.526" v="7" actId="20577"/>
          <ac:spMkLst>
            <pc:docMk/>
            <pc:sldMk cId="3639591170" sldId="298"/>
            <ac:spMk id="3" creationId="{9FD91EE4-93AA-0495-D3CD-D33E16A6639E}"/>
          </ac:spMkLst>
        </pc:spChg>
      </pc:sldChg>
      <pc:sldChg chg="modSp">
        <pc:chgData name="Jasenka Begić" userId="420c8e63-a595-4467-bd93-738224b7d824" providerId="ADAL" clId="{C8523DDF-9FF2-425C-8D40-3DF8F67358DC}" dt="2024-10-23T10:26:23.465" v="1" actId="113"/>
        <pc:sldMkLst>
          <pc:docMk/>
          <pc:sldMk cId="3233326085" sldId="1006"/>
        </pc:sldMkLst>
        <pc:spChg chg="mod">
          <ac:chgData name="Jasenka Begić" userId="420c8e63-a595-4467-bd93-738224b7d824" providerId="ADAL" clId="{C8523DDF-9FF2-425C-8D40-3DF8F67358DC}" dt="2024-10-23T10:26:23.465" v="1" actId="113"/>
          <ac:spMkLst>
            <pc:docMk/>
            <pc:sldMk cId="3233326085" sldId="1006"/>
            <ac:spMk id="3" creationId="{5F64607B-2603-8DBA-04DD-946B081B94D8}"/>
          </ac:spMkLst>
        </pc:spChg>
      </pc:sldChg>
      <pc:sldChg chg="modSp mod">
        <pc:chgData name="Jasenka Begić" userId="420c8e63-a595-4467-bd93-738224b7d824" providerId="ADAL" clId="{C8523DDF-9FF2-425C-8D40-3DF8F67358DC}" dt="2024-10-23T10:28:09.819" v="3" actId="122"/>
        <pc:sldMkLst>
          <pc:docMk/>
          <pc:sldMk cId="1285366089" sldId="1013"/>
        </pc:sldMkLst>
        <pc:spChg chg="mod">
          <ac:chgData name="Jasenka Begić" userId="420c8e63-a595-4467-bd93-738224b7d824" providerId="ADAL" clId="{C8523DDF-9FF2-425C-8D40-3DF8F67358DC}" dt="2024-10-23T10:28:04.325" v="2" actId="122"/>
          <ac:spMkLst>
            <pc:docMk/>
            <pc:sldMk cId="1285366089" sldId="1013"/>
            <ac:spMk id="2" creationId="{16AEA55C-9018-C2DA-46DB-176F95D697C5}"/>
          </ac:spMkLst>
        </pc:spChg>
        <pc:spChg chg="mod">
          <ac:chgData name="Jasenka Begić" userId="420c8e63-a595-4467-bd93-738224b7d824" providerId="ADAL" clId="{C8523DDF-9FF2-425C-8D40-3DF8F67358DC}" dt="2024-10-23T10:28:09.819" v="3" actId="122"/>
          <ac:spMkLst>
            <pc:docMk/>
            <pc:sldMk cId="1285366089" sldId="1013"/>
            <ac:spMk id="3" creationId="{01A83C3B-919F-92F8-7322-2DE6F26E8930}"/>
          </ac:spMkLst>
        </pc:spChg>
      </pc:sldChg>
    </pc:docChg>
  </pc:docChgLst>
  <pc:docChgLst>
    <pc:chgData name="Jasenka Begić" userId="420c8e63-a595-4467-bd93-738224b7d824" providerId="ADAL" clId="{331D8571-938B-4858-8DE3-F5221DD897ED}"/>
    <pc:docChg chg="undo custSel modSld">
      <pc:chgData name="Jasenka Begić" userId="420c8e63-a595-4467-bd93-738224b7d824" providerId="ADAL" clId="{331D8571-938B-4858-8DE3-F5221DD897ED}" dt="2024-10-23T13:44:07.321" v="301" actId="20577"/>
      <pc:docMkLst>
        <pc:docMk/>
      </pc:docMkLst>
      <pc:sldChg chg="modSp mod">
        <pc:chgData name="Jasenka Begić" userId="420c8e63-a595-4467-bd93-738224b7d824" providerId="ADAL" clId="{331D8571-938B-4858-8DE3-F5221DD897ED}" dt="2024-10-23T12:52:10.580" v="50" actId="20577"/>
        <pc:sldMkLst>
          <pc:docMk/>
          <pc:sldMk cId="0" sldId="257"/>
        </pc:sldMkLst>
        <pc:spChg chg="mod">
          <ac:chgData name="Jasenka Begić" userId="420c8e63-a595-4467-bd93-738224b7d824" providerId="ADAL" clId="{331D8571-938B-4858-8DE3-F5221DD897ED}" dt="2024-10-23T12:52:10.580" v="50" actId="20577"/>
          <ac:spMkLst>
            <pc:docMk/>
            <pc:sldMk cId="0" sldId="257"/>
            <ac:spMk id="126" creationId="{00000000-0000-0000-0000-000000000000}"/>
          </ac:spMkLst>
        </pc:spChg>
      </pc:sldChg>
      <pc:sldChg chg="modSp mod">
        <pc:chgData name="Jasenka Begić" userId="420c8e63-a595-4467-bd93-738224b7d824" providerId="ADAL" clId="{331D8571-938B-4858-8DE3-F5221DD897ED}" dt="2024-10-23T13:44:07.321" v="301" actId="20577"/>
        <pc:sldMkLst>
          <pc:docMk/>
          <pc:sldMk cId="2855292730" sldId="289"/>
        </pc:sldMkLst>
        <pc:spChg chg="mod">
          <ac:chgData name="Jasenka Begić" userId="420c8e63-a595-4467-bd93-738224b7d824" providerId="ADAL" clId="{331D8571-938B-4858-8DE3-F5221DD897ED}" dt="2024-10-23T13:44:07.321" v="301" actId="20577"/>
          <ac:spMkLst>
            <pc:docMk/>
            <pc:sldMk cId="2855292730" sldId="289"/>
            <ac:spMk id="3" creationId="{71DA3CC0-CB10-8D43-DF2F-0DBECA9471A0}"/>
          </ac:spMkLst>
        </pc:spChg>
      </pc:sldChg>
      <pc:sldChg chg="modSp mod">
        <pc:chgData name="Jasenka Begić" userId="420c8e63-a595-4467-bd93-738224b7d824" providerId="ADAL" clId="{331D8571-938B-4858-8DE3-F5221DD897ED}" dt="2024-10-23T13:43:40.750" v="291" actId="20577"/>
        <pc:sldMkLst>
          <pc:docMk/>
          <pc:sldMk cId="3082866653" sldId="291"/>
        </pc:sldMkLst>
        <pc:spChg chg="mod">
          <ac:chgData name="Jasenka Begić" userId="420c8e63-a595-4467-bd93-738224b7d824" providerId="ADAL" clId="{331D8571-938B-4858-8DE3-F5221DD897ED}" dt="2024-10-23T13:43:40.750" v="291" actId="20577"/>
          <ac:spMkLst>
            <pc:docMk/>
            <pc:sldMk cId="3082866653" sldId="291"/>
            <ac:spMk id="2" creationId="{349DA690-DF68-C88C-7A27-DC3312E64D09}"/>
          </ac:spMkLst>
        </pc:spChg>
      </pc:sldChg>
      <pc:sldChg chg="addSp modSp mod setBg">
        <pc:chgData name="Jasenka Begić" userId="420c8e63-a595-4467-bd93-738224b7d824" providerId="ADAL" clId="{331D8571-938B-4858-8DE3-F5221DD897ED}" dt="2024-10-23T12:57:40.343" v="118" actId="20577"/>
        <pc:sldMkLst>
          <pc:docMk/>
          <pc:sldMk cId="2982230644" sldId="980"/>
        </pc:sldMkLst>
        <pc:spChg chg="mod">
          <ac:chgData name="Jasenka Begić" userId="420c8e63-a595-4467-bd93-738224b7d824" providerId="ADAL" clId="{331D8571-938B-4858-8DE3-F5221DD897ED}" dt="2024-10-23T12:57:40.343" v="118" actId="20577"/>
          <ac:spMkLst>
            <pc:docMk/>
            <pc:sldMk cId="2982230644" sldId="980"/>
            <ac:spMk id="2" creationId="{00000000-0000-0000-0000-000000000000}"/>
          </ac:spMkLst>
        </pc:spChg>
        <pc:spChg chg="add">
          <ac:chgData name="Jasenka Begić" userId="420c8e63-a595-4467-bd93-738224b7d824" providerId="ADAL" clId="{331D8571-938B-4858-8DE3-F5221DD897ED}" dt="2024-10-23T12:57:10.583" v="93" actId="26606"/>
          <ac:spMkLst>
            <pc:docMk/>
            <pc:sldMk cId="2982230644" sldId="980"/>
            <ac:spMk id="7" creationId="{4DA718D0-4865-4629-8134-44F68D41D574}"/>
          </ac:spMkLst>
        </pc:spChg>
        <pc:spChg chg="add">
          <ac:chgData name="Jasenka Begić" userId="420c8e63-a595-4467-bd93-738224b7d824" providerId="ADAL" clId="{331D8571-938B-4858-8DE3-F5221DD897ED}" dt="2024-10-23T12:57:10.583" v="93" actId="26606"/>
          <ac:spMkLst>
            <pc:docMk/>
            <pc:sldMk cId="2982230644" sldId="980"/>
            <ac:spMk id="13" creationId="{CBC4F608-B4B8-48C3-9572-C0F061B1CD99}"/>
          </ac:spMkLst>
        </pc:spChg>
        <pc:grpChg chg="add">
          <ac:chgData name="Jasenka Begić" userId="420c8e63-a595-4467-bd93-738224b7d824" providerId="ADAL" clId="{331D8571-938B-4858-8DE3-F5221DD897ED}" dt="2024-10-23T12:57:10.583" v="93" actId="26606"/>
          <ac:grpSpMkLst>
            <pc:docMk/>
            <pc:sldMk cId="2982230644" sldId="980"/>
            <ac:grpSpMk id="9" creationId="{65167ED7-6315-43AB-B1B6-C326D5FD8F84}"/>
          </ac:grpSpMkLst>
        </pc:grpChg>
      </pc:sldChg>
      <pc:sldChg chg="addSp modSp mod setBg">
        <pc:chgData name="Jasenka Begić" userId="420c8e63-a595-4467-bd93-738224b7d824" providerId="ADAL" clId="{331D8571-938B-4858-8DE3-F5221DD897ED}" dt="2024-10-23T12:58:59.081" v="132" actId="1076"/>
        <pc:sldMkLst>
          <pc:docMk/>
          <pc:sldMk cId="3893344995" sldId="981"/>
        </pc:sldMkLst>
        <pc:spChg chg="mod">
          <ac:chgData name="Jasenka Begić" userId="420c8e63-a595-4467-bd93-738224b7d824" providerId="ADAL" clId="{331D8571-938B-4858-8DE3-F5221DD897ED}" dt="2024-10-23T12:58:59.081" v="132" actId="1076"/>
          <ac:spMkLst>
            <pc:docMk/>
            <pc:sldMk cId="3893344995" sldId="981"/>
            <ac:spMk id="3" creationId="{00000000-0000-0000-0000-000000000000}"/>
          </ac:spMkLst>
        </pc:spChg>
        <pc:spChg chg="add">
          <ac:chgData name="Jasenka Begić" userId="420c8e63-a595-4467-bd93-738224b7d824" providerId="ADAL" clId="{331D8571-938B-4858-8DE3-F5221DD897ED}" dt="2024-10-23T12:58:50.777" v="130" actId="26606"/>
          <ac:spMkLst>
            <pc:docMk/>
            <pc:sldMk cId="3893344995" sldId="981"/>
            <ac:spMk id="8" creationId="{4DA718D0-4865-4629-8134-44F68D41D574}"/>
          </ac:spMkLst>
        </pc:spChg>
        <pc:spChg chg="add">
          <ac:chgData name="Jasenka Begić" userId="420c8e63-a595-4467-bd93-738224b7d824" providerId="ADAL" clId="{331D8571-938B-4858-8DE3-F5221DD897ED}" dt="2024-10-23T12:58:50.777" v="130" actId="26606"/>
          <ac:spMkLst>
            <pc:docMk/>
            <pc:sldMk cId="3893344995" sldId="981"/>
            <ac:spMk id="14" creationId="{CBC4F608-B4B8-48C3-9572-C0F061B1CD99}"/>
          </ac:spMkLst>
        </pc:spChg>
        <pc:grpChg chg="add">
          <ac:chgData name="Jasenka Begić" userId="420c8e63-a595-4467-bd93-738224b7d824" providerId="ADAL" clId="{331D8571-938B-4858-8DE3-F5221DD897ED}" dt="2024-10-23T12:58:50.777" v="130" actId="26606"/>
          <ac:grpSpMkLst>
            <pc:docMk/>
            <pc:sldMk cId="3893344995" sldId="981"/>
            <ac:grpSpMk id="10" creationId="{65167ED7-6315-43AB-B1B6-C326D5FD8F84}"/>
          </ac:grpSpMkLst>
        </pc:grpChg>
      </pc:sldChg>
      <pc:sldChg chg="addSp delSp modSp mod setBg">
        <pc:chgData name="Jasenka Begić" userId="420c8e63-a595-4467-bd93-738224b7d824" providerId="ADAL" clId="{331D8571-938B-4858-8DE3-F5221DD897ED}" dt="2024-10-23T12:59:44.256" v="140" actId="14100"/>
        <pc:sldMkLst>
          <pc:docMk/>
          <pc:sldMk cId="4159649503" sldId="982"/>
        </pc:sldMkLst>
        <pc:spChg chg="mod">
          <ac:chgData name="Jasenka Begić" userId="420c8e63-a595-4467-bd93-738224b7d824" providerId="ADAL" clId="{331D8571-938B-4858-8DE3-F5221DD897ED}" dt="2024-10-23T12:59:44.256" v="140" actId="14100"/>
          <ac:spMkLst>
            <pc:docMk/>
            <pc:sldMk cId="4159649503" sldId="982"/>
            <ac:spMk id="3" creationId="{00000000-0000-0000-0000-000000000000}"/>
          </ac:spMkLst>
        </pc:spChg>
        <pc:spChg chg="add del">
          <ac:chgData name="Jasenka Begić" userId="420c8e63-a595-4467-bd93-738224b7d824" providerId="ADAL" clId="{331D8571-938B-4858-8DE3-F5221DD897ED}" dt="2024-10-23T12:59:25.740" v="135" actId="26606"/>
          <ac:spMkLst>
            <pc:docMk/>
            <pc:sldMk cId="4159649503" sldId="982"/>
            <ac:spMk id="8" creationId="{98DDA986-B6EE-4642-AC60-0490373E69D0}"/>
          </ac:spMkLst>
        </pc:spChg>
        <pc:spChg chg="add del">
          <ac:chgData name="Jasenka Begić" userId="420c8e63-a595-4467-bd93-738224b7d824" providerId="ADAL" clId="{331D8571-938B-4858-8DE3-F5221DD897ED}" dt="2024-10-23T12:59:25.740" v="135" actId="26606"/>
          <ac:spMkLst>
            <pc:docMk/>
            <pc:sldMk cId="4159649503" sldId="982"/>
            <ac:spMk id="10" creationId="{80B62878-12EF-4E97-A284-47BAFC30DA2E}"/>
          </ac:spMkLst>
        </pc:spChg>
        <pc:spChg chg="add del">
          <ac:chgData name="Jasenka Begić" userId="420c8e63-a595-4467-bd93-738224b7d824" providerId="ADAL" clId="{331D8571-938B-4858-8DE3-F5221DD897ED}" dt="2024-10-23T12:59:25.740" v="135" actId="26606"/>
          <ac:spMkLst>
            <pc:docMk/>
            <pc:sldMk cId="4159649503" sldId="982"/>
            <ac:spMk id="12" creationId="{6D79188D-1ED5-4705-B8C7-5D6FB7670AB3}"/>
          </ac:spMkLst>
        </pc:spChg>
        <pc:spChg chg="add">
          <ac:chgData name="Jasenka Begić" userId="420c8e63-a595-4467-bd93-738224b7d824" providerId="ADAL" clId="{331D8571-938B-4858-8DE3-F5221DD897ED}" dt="2024-10-23T12:59:25.755" v="136" actId="26606"/>
          <ac:spMkLst>
            <pc:docMk/>
            <pc:sldMk cId="4159649503" sldId="982"/>
            <ac:spMk id="14" creationId="{B8F3E811-B104-4DFF-951A-008C860FF1D2}"/>
          </ac:spMkLst>
        </pc:spChg>
        <pc:spChg chg="add">
          <ac:chgData name="Jasenka Begić" userId="420c8e63-a595-4467-bd93-738224b7d824" providerId="ADAL" clId="{331D8571-938B-4858-8DE3-F5221DD897ED}" dt="2024-10-23T12:59:25.755" v="136" actId="26606"/>
          <ac:spMkLst>
            <pc:docMk/>
            <pc:sldMk cId="4159649503" sldId="982"/>
            <ac:spMk id="15" creationId="{081EA652-8C6A-4E69-BEB9-170809474553}"/>
          </ac:spMkLst>
        </pc:spChg>
        <pc:spChg chg="add">
          <ac:chgData name="Jasenka Begić" userId="420c8e63-a595-4467-bd93-738224b7d824" providerId="ADAL" clId="{331D8571-938B-4858-8DE3-F5221DD897ED}" dt="2024-10-23T12:59:25.755" v="136" actId="26606"/>
          <ac:spMkLst>
            <pc:docMk/>
            <pc:sldMk cId="4159649503" sldId="982"/>
            <ac:spMk id="16" creationId="{F474090D-CD95-4B41-BE3D-6596953D322D}"/>
          </ac:spMkLst>
        </pc:spChg>
        <pc:spChg chg="add">
          <ac:chgData name="Jasenka Begić" userId="420c8e63-a595-4467-bd93-738224b7d824" providerId="ADAL" clId="{331D8571-938B-4858-8DE3-F5221DD897ED}" dt="2024-10-23T12:59:25.755" v="136" actId="26606"/>
          <ac:spMkLst>
            <pc:docMk/>
            <pc:sldMk cId="4159649503" sldId="982"/>
            <ac:spMk id="17" creationId="{5298780A-33B9-4EA2-8F67-DE68AD62841B}"/>
          </ac:spMkLst>
        </pc:spChg>
      </pc:sldChg>
      <pc:sldChg chg="addSp modSp mod setBg">
        <pc:chgData name="Jasenka Begić" userId="420c8e63-a595-4467-bd93-738224b7d824" providerId="ADAL" clId="{331D8571-938B-4858-8DE3-F5221DD897ED}" dt="2024-10-23T12:58:42.093" v="129" actId="26606"/>
        <pc:sldMkLst>
          <pc:docMk/>
          <pc:sldMk cId="2859738160" sldId="985"/>
        </pc:sldMkLst>
        <pc:spChg chg="mod">
          <ac:chgData name="Jasenka Begić" userId="420c8e63-a595-4467-bd93-738224b7d824" providerId="ADAL" clId="{331D8571-938B-4858-8DE3-F5221DD897ED}" dt="2024-10-23T12:58:42.093" v="129" actId="26606"/>
          <ac:spMkLst>
            <pc:docMk/>
            <pc:sldMk cId="2859738160" sldId="985"/>
            <ac:spMk id="2" creationId="{00000000-0000-0000-0000-000000000000}"/>
          </ac:spMkLst>
        </pc:spChg>
        <pc:spChg chg="mod">
          <ac:chgData name="Jasenka Begić" userId="420c8e63-a595-4467-bd93-738224b7d824" providerId="ADAL" clId="{331D8571-938B-4858-8DE3-F5221DD897ED}" dt="2024-10-23T12:58:42.093" v="129" actId="26606"/>
          <ac:spMkLst>
            <pc:docMk/>
            <pc:sldMk cId="2859738160" sldId="985"/>
            <ac:spMk id="3" creationId="{00000000-0000-0000-0000-000000000000}"/>
          </ac:spMkLst>
        </pc:spChg>
        <pc:spChg chg="mod">
          <ac:chgData name="Jasenka Begić" userId="420c8e63-a595-4467-bd93-738224b7d824" providerId="ADAL" clId="{331D8571-938B-4858-8DE3-F5221DD897ED}" dt="2024-10-23T12:58:42.093" v="129" actId="26606"/>
          <ac:spMkLst>
            <pc:docMk/>
            <pc:sldMk cId="2859738160" sldId="985"/>
            <ac:spMk id="4" creationId="{531B8E27-E31F-14A0-0407-BDC19B4C3556}"/>
          </ac:spMkLst>
        </pc:spChg>
        <pc:spChg chg="add">
          <ac:chgData name="Jasenka Begić" userId="420c8e63-a595-4467-bd93-738224b7d824" providerId="ADAL" clId="{331D8571-938B-4858-8DE3-F5221DD897ED}" dt="2024-10-23T12:58:42.093" v="129" actId="26606"/>
          <ac:spMkLst>
            <pc:docMk/>
            <pc:sldMk cId="2859738160" sldId="985"/>
            <ac:spMk id="9" creationId="{081EA652-8C6A-4E69-BEB9-170809474553}"/>
          </ac:spMkLst>
        </pc:spChg>
        <pc:spChg chg="add">
          <ac:chgData name="Jasenka Begić" userId="420c8e63-a595-4467-bd93-738224b7d824" providerId="ADAL" clId="{331D8571-938B-4858-8DE3-F5221DD897ED}" dt="2024-10-23T12:58:42.093" v="129" actId="26606"/>
          <ac:spMkLst>
            <pc:docMk/>
            <pc:sldMk cId="2859738160" sldId="985"/>
            <ac:spMk id="11" creationId="{5298780A-33B9-4EA2-8F67-DE68AD62841B}"/>
          </ac:spMkLst>
        </pc:spChg>
        <pc:spChg chg="add">
          <ac:chgData name="Jasenka Begić" userId="420c8e63-a595-4467-bd93-738224b7d824" providerId="ADAL" clId="{331D8571-938B-4858-8DE3-F5221DD897ED}" dt="2024-10-23T12:58:42.093" v="129" actId="26606"/>
          <ac:spMkLst>
            <pc:docMk/>
            <pc:sldMk cId="2859738160" sldId="985"/>
            <ac:spMk id="13" creationId="{7F488E8B-4E1E-4402-8935-D4E6C02615C7}"/>
          </ac:spMkLst>
        </pc:spChg>
      </pc:sldChg>
      <pc:sldChg chg="addSp modSp mod setBg">
        <pc:chgData name="Jasenka Begić" userId="420c8e63-a595-4467-bd93-738224b7d824" providerId="ADAL" clId="{331D8571-938B-4858-8DE3-F5221DD897ED}" dt="2024-10-23T13:00:06.702" v="144" actId="113"/>
        <pc:sldMkLst>
          <pc:docMk/>
          <pc:sldMk cId="3982108509" sldId="998"/>
        </pc:sldMkLst>
        <pc:spChg chg="mod">
          <ac:chgData name="Jasenka Begić" userId="420c8e63-a595-4467-bd93-738224b7d824" providerId="ADAL" clId="{331D8571-938B-4858-8DE3-F5221DD897ED}" dt="2024-10-23T12:59:52.824" v="141" actId="26606"/>
          <ac:spMkLst>
            <pc:docMk/>
            <pc:sldMk cId="3982108509" sldId="998"/>
            <ac:spMk id="2" creationId="{00000000-0000-0000-0000-000000000000}"/>
          </ac:spMkLst>
        </pc:spChg>
        <pc:spChg chg="mod">
          <ac:chgData name="Jasenka Begić" userId="420c8e63-a595-4467-bd93-738224b7d824" providerId="ADAL" clId="{331D8571-938B-4858-8DE3-F5221DD897ED}" dt="2024-10-23T13:00:06.702" v="144" actId="113"/>
          <ac:spMkLst>
            <pc:docMk/>
            <pc:sldMk cId="3982108509" sldId="998"/>
            <ac:spMk id="3" creationId="{00000000-0000-0000-0000-000000000000}"/>
          </ac:spMkLst>
        </pc:spChg>
        <pc:spChg chg="add">
          <ac:chgData name="Jasenka Begić" userId="420c8e63-a595-4467-bd93-738224b7d824" providerId="ADAL" clId="{331D8571-938B-4858-8DE3-F5221DD897ED}" dt="2024-10-23T12:59:52.824" v="141" actId="26606"/>
          <ac:spMkLst>
            <pc:docMk/>
            <pc:sldMk cId="3982108509" sldId="998"/>
            <ac:spMk id="8" creationId="{3AD318CC-E2A8-4E27-9548-A047A78999B1}"/>
          </ac:spMkLst>
        </pc:spChg>
        <pc:spChg chg="add">
          <ac:chgData name="Jasenka Begić" userId="420c8e63-a595-4467-bd93-738224b7d824" providerId="ADAL" clId="{331D8571-938B-4858-8DE3-F5221DD897ED}" dt="2024-10-23T12:59:52.824" v="141" actId="26606"/>
          <ac:spMkLst>
            <pc:docMk/>
            <pc:sldMk cId="3982108509" sldId="998"/>
            <ac:spMk id="14" creationId="{2C1BBA94-3F40-40AA-8BB9-E69E25E537C1}"/>
          </ac:spMkLst>
        </pc:spChg>
        <pc:grpChg chg="add">
          <ac:chgData name="Jasenka Begić" userId="420c8e63-a595-4467-bd93-738224b7d824" providerId="ADAL" clId="{331D8571-938B-4858-8DE3-F5221DD897ED}" dt="2024-10-23T12:59:52.824" v="141" actId="26606"/>
          <ac:grpSpMkLst>
            <pc:docMk/>
            <pc:sldMk cId="3982108509" sldId="998"/>
            <ac:grpSpMk id="10" creationId="{B14B560F-9DD7-4302-A60B-EBD3EF59B073}"/>
          </ac:grpSpMkLst>
        </pc:grpChg>
      </pc:sldChg>
      <pc:sldChg chg="addSp delSp modSp mod setBg">
        <pc:chgData name="Jasenka Begić" userId="420c8e63-a595-4467-bd93-738224b7d824" providerId="ADAL" clId="{331D8571-938B-4858-8DE3-F5221DD897ED}" dt="2024-10-23T13:00:25.591" v="148" actId="1076"/>
        <pc:sldMkLst>
          <pc:docMk/>
          <pc:sldMk cId="2573646713" sldId="999"/>
        </pc:sldMkLst>
        <pc:spChg chg="mod">
          <ac:chgData name="Jasenka Begić" userId="420c8e63-a595-4467-bd93-738224b7d824" providerId="ADAL" clId="{331D8571-938B-4858-8DE3-F5221DD897ED}" dt="2024-10-23T13:00:21.341" v="146" actId="26606"/>
          <ac:spMkLst>
            <pc:docMk/>
            <pc:sldMk cId="2573646713" sldId="999"/>
            <ac:spMk id="2" creationId="{00000000-0000-0000-0000-000000000000}"/>
          </ac:spMkLst>
        </pc:spChg>
        <pc:spChg chg="add del">
          <ac:chgData name="Jasenka Begić" userId="420c8e63-a595-4467-bd93-738224b7d824" providerId="ADAL" clId="{331D8571-938B-4858-8DE3-F5221DD897ED}" dt="2024-10-23T13:00:21.341" v="146" actId="26606"/>
          <ac:spMkLst>
            <pc:docMk/>
            <pc:sldMk cId="2573646713" sldId="999"/>
            <ac:spMk id="10" creationId="{DCC231C8-C761-4B31-9B1C-C6D19248C6B3}"/>
          </ac:spMkLst>
        </pc:spChg>
        <pc:graphicFrameChg chg="mod modGraphic">
          <ac:chgData name="Jasenka Begić" userId="420c8e63-a595-4467-bd93-738224b7d824" providerId="ADAL" clId="{331D8571-938B-4858-8DE3-F5221DD897ED}" dt="2024-10-23T13:00:25.591" v="148" actId="1076"/>
          <ac:graphicFrameMkLst>
            <pc:docMk/>
            <pc:sldMk cId="2573646713" sldId="999"/>
            <ac:graphicFrameMk id="5" creationId="{631DB5EC-B8AC-EAAD-9206-2AA9276CD268}"/>
          </ac:graphicFrameMkLst>
        </pc:graphicFrameChg>
      </pc:sldChg>
      <pc:sldChg chg="addSp delSp modSp mod setBg">
        <pc:chgData name="Jasenka Begić" userId="420c8e63-a595-4467-bd93-738224b7d824" providerId="ADAL" clId="{331D8571-938B-4858-8DE3-F5221DD897ED}" dt="2024-10-23T13:10:49.038" v="279" actId="113"/>
        <pc:sldMkLst>
          <pc:docMk/>
          <pc:sldMk cId="173038321" sldId="1001"/>
        </pc:sldMkLst>
        <pc:spChg chg="mod">
          <ac:chgData name="Jasenka Begić" userId="420c8e63-a595-4467-bd93-738224b7d824" providerId="ADAL" clId="{331D8571-938B-4858-8DE3-F5221DD897ED}" dt="2024-10-23T13:00:37.289" v="151" actId="26606"/>
          <ac:spMkLst>
            <pc:docMk/>
            <pc:sldMk cId="173038321" sldId="1001"/>
            <ac:spMk id="2" creationId="{00000000-0000-0000-0000-000000000000}"/>
          </ac:spMkLst>
        </pc:spChg>
        <pc:spChg chg="add del">
          <ac:chgData name="Jasenka Begić" userId="420c8e63-a595-4467-bd93-738224b7d824" providerId="ADAL" clId="{331D8571-938B-4858-8DE3-F5221DD897ED}" dt="2024-10-23T13:00:37.289" v="151" actId="26606"/>
          <ac:spMkLst>
            <pc:docMk/>
            <pc:sldMk cId="173038321" sldId="1001"/>
            <ac:spMk id="3" creationId="{00000000-0000-0000-0000-000000000000}"/>
          </ac:spMkLst>
        </pc:spChg>
        <pc:spChg chg="add">
          <ac:chgData name="Jasenka Begić" userId="420c8e63-a595-4467-bd93-738224b7d824" providerId="ADAL" clId="{331D8571-938B-4858-8DE3-F5221DD897ED}" dt="2024-10-23T13:00:37.289" v="151" actId="26606"/>
          <ac:spMkLst>
            <pc:docMk/>
            <pc:sldMk cId="173038321" sldId="1001"/>
            <ac:spMk id="8" creationId="{B6CDA21F-E7AF-4C75-8395-33F58D5B0E45}"/>
          </ac:spMkLst>
        </pc:spChg>
        <pc:spChg chg="add del">
          <ac:chgData name="Jasenka Begić" userId="420c8e63-a595-4467-bd93-738224b7d824" providerId="ADAL" clId="{331D8571-938B-4858-8DE3-F5221DD897ED}" dt="2024-10-23T13:00:37.263" v="150" actId="26606"/>
          <ac:spMkLst>
            <pc:docMk/>
            <pc:sldMk cId="173038321" sldId="1001"/>
            <ac:spMk id="10" creationId="{B50AB553-2A96-4A92-96F2-93548E096954}"/>
          </ac:spMkLst>
        </pc:spChg>
        <pc:spChg chg="add">
          <ac:chgData name="Jasenka Begić" userId="420c8e63-a595-4467-bd93-738224b7d824" providerId="ADAL" clId="{331D8571-938B-4858-8DE3-F5221DD897ED}" dt="2024-10-23T13:00:37.289" v="151" actId="26606"/>
          <ac:spMkLst>
            <pc:docMk/>
            <pc:sldMk cId="173038321" sldId="1001"/>
            <ac:spMk id="15" creationId="{D5B0017B-2ECA-49AF-B397-DC140825DF8D}"/>
          </ac:spMkLst>
        </pc:spChg>
        <pc:spChg chg="add mod">
          <ac:chgData name="Jasenka Begić" userId="420c8e63-a595-4467-bd93-738224b7d824" providerId="ADAL" clId="{331D8571-938B-4858-8DE3-F5221DD897ED}" dt="2024-10-23T13:10:49.038" v="279" actId="113"/>
          <ac:spMkLst>
            <pc:docMk/>
            <pc:sldMk cId="173038321" sldId="1001"/>
            <ac:spMk id="16" creationId="{00000000-0000-0000-0000-000000000000}"/>
          </ac:spMkLst>
        </pc:spChg>
        <pc:grpChg chg="add">
          <ac:chgData name="Jasenka Begić" userId="420c8e63-a595-4467-bd93-738224b7d824" providerId="ADAL" clId="{331D8571-938B-4858-8DE3-F5221DD897ED}" dt="2024-10-23T13:00:37.289" v="151" actId="26606"/>
          <ac:grpSpMkLst>
            <pc:docMk/>
            <pc:sldMk cId="173038321" sldId="1001"/>
            <ac:grpSpMk id="14" creationId="{AE1C45F0-260A-458C-96ED-C1F6D2151219}"/>
          </ac:grpSpMkLst>
        </pc:grpChg>
        <pc:graphicFrameChg chg="add del">
          <ac:chgData name="Jasenka Begić" userId="420c8e63-a595-4467-bd93-738224b7d824" providerId="ADAL" clId="{331D8571-938B-4858-8DE3-F5221DD897ED}" dt="2024-10-23T13:00:37.263" v="150" actId="26606"/>
          <ac:graphicFrameMkLst>
            <pc:docMk/>
            <pc:sldMk cId="173038321" sldId="1001"/>
            <ac:graphicFrameMk id="5" creationId="{999A283D-522F-F51A-75A8-36CB84F25EF4}"/>
          </ac:graphicFrameMkLst>
        </pc:graphicFrameChg>
        <pc:picChg chg="add del">
          <ac:chgData name="Jasenka Begić" userId="420c8e63-a595-4467-bd93-738224b7d824" providerId="ADAL" clId="{331D8571-938B-4858-8DE3-F5221DD897ED}" dt="2024-10-23T13:00:37.263" v="150" actId="26606"/>
          <ac:picMkLst>
            <pc:docMk/>
            <pc:sldMk cId="173038321" sldId="1001"/>
            <ac:picMk id="6" creationId="{271213A7-4227-CC68-AE37-C6ED1D8CC7EC}"/>
          </ac:picMkLst>
        </pc:picChg>
        <pc:cxnChg chg="add">
          <ac:chgData name="Jasenka Begić" userId="420c8e63-a595-4467-bd93-738224b7d824" providerId="ADAL" clId="{331D8571-938B-4858-8DE3-F5221DD897ED}" dt="2024-10-23T13:00:37.289" v="151" actId="26606"/>
          <ac:cxnSpMkLst>
            <pc:docMk/>
            <pc:sldMk cId="173038321" sldId="1001"/>
            <ac:cxnSpMk id="17" creationId="{6CF1BAF6-AD41-4082-B212-8A1F9A2E8779}"/>
          </ac:cxnSpMkLst>
        </pc:cxnChg>
      </pc:sldChg>
      <pc:sldChg chg="addSp delSp modSp mod setBg">
        <pc:chgData name="Jasenka Begić" userId="420c8e63-a595-4467-bd93-738224b7d824" providerId="ADAL" clId="{331D8571-938B-4858-8DE3-F5221DD897ED}" dt="2024-10-23T13:04:50.971" v="181" actId="26606"/>
        <pc:sldMkLst>
          <pc:docMk/>
          <pc:sldMk cId="2210775212" sldId="1002"/>
        </pc:sldMkLst>
        <pc:spChg chg="mod">
          <ac:chgData name="Jasenka Begić" userId="420c8e63-a595-4467-bd93-738224b7d824" providerId="ADAL" clId="{331D8571-938B-4858-8DE3-F5221DD897ED}" dt="2024-10-23T13:04:50.971" v="181" actId="26606"/>
          <ac:spMkLst>
            <pc:docMk/>
            <pc:sldMk cId="2210775212" sldId="1002"/>
            <ac:spMk id="2" creationId="{00000000-0000-0000-0000-000000000000}"/>
          </ac:spMkLst>
        </pc:spChg>
        <pc:spChg chg="mod">
          <ac:chgData name="Jasenka Begić" userId="420c8e63-a595-4467-bd93-738224b7d824" providerId="ADAL" clId="{331D8571-938B-4858-8DE3-F5221DD897ED}" dt="2024-10-23T13:04:50.971" v="181" actId="26606"/>
          <ac:spMkLst>
            <pc:docMk/>
            <pc:sldMk cId="2210775212" sldId="1002"/>
            <ac:spMk id="3" creationId="{00000000-0000-0000-0000-000000000000}"/>
          </ac:spMkLst>
        </pc:spChg>
        <pc:spChg chg="add del">
          <ac:chgData name="Jasenka Begić" userId="420c8e63-a595-4467-bd93-738224b7d824" providerId="ADAL" clId="{331D8571-938B-4858-8DE3-F5221DD897ED}" dt="2024-10-23T13:04:50.971" v="180" actId="26606"/>
          <ac:spMkLst>
            <pc:docMk/>
            <pc:sldMk cId="2210775212" sldId="1002"/>
            <ac:spMk id="8" creationId="{98DDA986-B6EE-4642-AC60-0490373E69D0}"/>
          </ac:spMkLst>
        </pc:spChg>
        <pc:spChg chg="add del">
          <ac:chgData name="Jasenka Begić" userId="420c8e63-a595-4467-bd93-738224b7d824" providerId="ADAL" clId="{331D8571-938B-4858-8DE3-F5221DD897ED}" dt="2024-10-23T13:04:50.971" v="180" actId="26606"/>
          <ac:spMkLst>
            <pc:docMk/>
            <pc:sldMk cId="2210775212" sldId="1002"/>
            <ac:spMk id="10" creationId="{80B62878-12EF-4E97-A284-47BAFC30DA2E}"/>
          </ac:spMkLst>
        </pc:spChg>
        <pc:spChg chg="add del">
          <ac:chgData name="Jasenka Begić" userId="420c8e63-a595-4467-bd93-738224b7d824" providerId="ADAL" clId="{331D8571-938B-4858-8DE3-F5221DD897ED}" dt="2024-10-23T13:04:50.971" v="180" actId="26606"/>
          <ac:spMkLst>
            <pc:docMk/>
            <pc:sldMk cId="2210775212" sldId="1002"/>
            <ac:spMk id="12" creationId="{6D79188D-1ED5-4705-B8C7-5D6FB7670AB3}"/>
          </ac:spMkLst>
        </pc:spChg>
        <pc:spChg chg="add">
          <ac:chgData name="Jasenka Begić" userId="420c8e63-a595-4467-bd93-738224b7d824" providerId="ADAL" clId="{331D8571-938B-4858-8DE3-F5221DD897ED}" dt="2024-10-23T13:04:50.971" v="181" actId="26606"/>
          <ac:spMkLst>
            <pc:docMk/>
            <pc:sldMk cId="2210775212" sldId="1002"/>
            <ac:spMk id="14" creationId="{E659831F-0D9A-4C63-9EBB-8435B85A440F}"/>
          </ac:spMkLst>
        </pc:spChg>
        <pc:spChg chg="add">
          <ac:chgData name="Jasenka Begić" userId="420c8e63-a595-4467-bd93-738224b7d824" providerId="ADAL" clId="{331D8571-938B-4858-8DE3-F5221DD897ED}" dt="2024-10-23T13:04:50.971" v="181" actId="26606"/>
          <ac:spMkLst>
            <pc:docMk/>
            <pc:sldMk cId="2210775212" sldId="1002"/>
            <ac:spMk id="15" creationId="{DBF61EA3-B236-439E-9C0B-340980D56BEE}"/>
          </ac:spMkLst>
        </pc:spChg>
        <pc:grpChg chg="add">
          <ac:chgData name="Jasenka Begić" userId="420c8e63-a595-4467-bd93-738224b7d824" providerId="ADAL" clId="{331D8571-938B-4858-8DE3-F5221DD897ED}" dt="2024-10-23T13:04:50.971" v="181" actId="26606"/>
          <ac:grpSpMkLst>
            <pc:docMk/>
            <pc:sldMk cId="2210775212" sldId="1002"/>
            <ac:grpSpMk id="16" creationId="{28FAF094-D087-493F-8DF9-A486C2D6BBAA}"/>
          </ac:grpSpMkLst>
        </pc:grpChg>
      </pc:sldChg>
      <pc:sldChg chg="addSp delSp modSp mod setBg">
        <pc:chgData name="Jasenka Begić" userId="420c8e63-a595-4467-bd93-738224b7d824" providerId="ADAL" clId="{331D8571-938B-4858-8DE3-F5221DD897ED}" dt="2024-10-23T13:03:53.648" v="178" actId="2711"/>
        <pc:sldMkLst>
          <pc:docMk/>
          <pc:sldMk cId="3045534393" sldId="1004"/>
        </pc:sldMkLst>
        <pc:spChg chg="add mod ord">
          <ac:chgData name="Jasenka Begić" userId="420c8e63-a595-4467-bd93-738224b7d824" providerId="ADAL" clId="{331D8571-938B-4858-8DE3-F5221DD897ED}" dt="2024-10-23T13:03:53.648" v="178" actId="2711"/>
          <ac:spMkLst>
            <pc:docMk/>
            <pc:sldMk cId="3045534393" sldId="1004"/>
            <ac:spMk id="2" creationId="{8BAB1849-E0FE-4076-39FC-7DE557D72787}"/>
          </ac:spMkLst>
        </pc:spChg>
        <pc:spChg chg="del mod">
          <ac:chgData name="Jasenka Begić" userId="420c8e63-a595-4467-bd93-738224b7d824" providerId="ADAL" clId="{331D8571-938B-4858-8DE3-F5221DD897ED}" dt="2024-10-23T13:02:21.618" v="157" actId="21"/>
          <ac:spMkLst>
            <pc:docMk/>
            <pc:sldMk cId="3045534393" sldId="1004"/>
            <ac:spMk id="4" creationId="{00000000-0000-0000-0000-000000000000}"/>
          </ac:spMkLst>
        </pc:spChg>
        <pc:spChg chg="add">
          <ac:chgData name="Jasenka Begić" userId="420c8e63-a595-4467-bd93-738224b7d824" providerId="ADAL" clId="{331D8571-938B-4858-8DE3-F5221DD897ED}" dt="2024-10-23T13:03:07.530" v="172" actId="26606"/>
          <ac:spMkLst>
            <pc:docMk/>
            <pc:sldMk cId="3045534393" sldId="1004"/>
            <ac:spMk id="8" creationId="{04812C46-200A-4DEB-A05E-3ED6C68C2387}"/>
          </ac:spMkLst>
        </pc:spChg>
        <pc:spChg chg="add">
          <ac:chgData name="Jasenka Begić" userId="420c8e63-a595-4467-bd93-738224b7d824" providerId="ADAL" clId="{331D8571-938B-4858-8DE3-F5221DD897ED}" dt="2024-10-23T13:03:07.530" v="172" actId="26606"/>
          <ac:spMkLst>
            <pc:docMk/>
            <pc:sldMk cId="3045534393" sldId="1004"/>
            <ac:spMk id="10" creationId="{D1EA859B-E555-4109-94F3-6700E046E008}"/>
          </ac:spMkLst>
        </pc:spChg>
        <pc:spChg chg="add del">
          <ac:chgData name="Jasenka Begić" userId="420c8e63-a595-4467-bd93-738224b7d824" providerId="ADAL" clId="{331D8571-938B-4858-8DE3-F5221DD897ED}" dt="2024-10-23T13:02:38.267" v="163" actId="26606"/>
          <ac:spMkLst>
            <pc:docMk/>
            <pc:sldMk cId="3045534393" sldId="1004"/>
            <ac:spMk id="1031" creationId="{4F7EBAE4-9945-4473-9E34-B2C66EA0F03D}"/>
          </ac:spMkLst>
        </pc:spChg>
        <pc:spChg chg="add del">
          <ac:chgData name="Jasenka Begić" userId="420c8e63-a595-4467-bd93-738224b7d824" providerId="ADAL" clId="{331D8571-938B-4858-8DE3-F5221DD897ED}" dt="2024-10-23T13:02:38.267" v="163" actId="26606"/>
          <ac:spMkLst>
            <pc:docMk/>
            <pc:sldMk cId="3045534393" sldId="1004"/>
            <ac:spMk id="1033" creationId="{70BEB1E7-2F88-40BC-B73D-42E5B6F80BFC}"/>
          </ac:spMkLst>
        </pc:spChg>
        <pc:spChg chg="add del">
          <ac:chgData name="Jasenka Begić" userId="420c8e63-a595-4467-bd93-738224b7d824" providerId="ADAL" clId="{331D8571-938B-4858-8DE3-F5221DD897ED}" dt="2024-10-23T13:02:38.267" v="163" actId="26606"/>
          <ac:spMkLst>
            <pc:docMk/>
            <pc:sldMk cId="3045534393" sldId="1004"/>
            <ac:spMk id="1035" creationId="{A7B99495-F43F-4D80-A44F-2CB4764EB90B}"/>
          </ac:spMkLst>
        </pc:spChg>
        <pc:spChg chg="add del">
          <ac:chgData name="Jasenka Begić" userId="420c8e63-a595-4467-bd93-738224b7d824" providerId="ADAL" clId="{331D8571-938B-4858-8DE3-F5221DD897ED}" dt="2024-10-23T13:02:47.649" v="165" actId="26606"/>
          <ac:spMkLst>
            <pc:docMk/>
            <pc:sldMk cId="3045534393" sldId="1004"/>
            <ac:spMk id="1037" creationId="{3873B707-463F-40B0-8227-E8CC6C67EB25}"/>
          </ac:spMkLst>
        </pc:spChg>
        <pc:spChg chg="add del">
          <ac:chgData name="Jasenka Begić" userId="420c8e63-a595-4467-bd93-738224b7d824" providerId="ADAL" clId="{331D8571-938B-4858-8DE3-F5221DD897ED}" dt="2024-10-23T13:02:47.649" v="165" actId="26606"/>
          <ac:spMkLst>
            <pc:docMk/>
            <pc:sldMk cId="3045534393" sldId="1004"/>
            <ac:spMk id="1038" creationId="{201CC55D-ED54-4C5C-95E6-10947BD1103B}"/>
          </ac:spMkLst>
        </pc:spChg>
        <pc:spChg chg="add del">
          <ac:chgData name="Jasenka Begić" userId="420c8e63-a595-4467-bd93-738224b7d824" providerId="ADAL" clId="{331D8571-938B-4858-8DE3-F5221DD897ED}" dt="2024-10-23T13:02:47.649" v="165" actId="26606"/>
          <ac:spMkLst>
            <pc:docMk/>
            <pc:sldMk cId="3045534393" sldId="1004"/>
            <ac:spMk id="1039" creationId="{C13237C8-E62C-4F0D-A318-BD6FB6C2D138}"/>
          </ac:spMkLst>
        </pc:spChg>
        <pc:spChg chg="add del">
          <ac:chgData name="Jasenka Begić" userId="420c8e63-a595-4467-bd93-738224b7d824" providerId="ADAL" clId="{331D8571-938B-4858-8DE3-F5221DD897ED}" dt="2024-10-23T13:02:47.649" v="165" actId="26606"/>
          <ac:spMkLst>
            <pc:docMk/>
            <pc:sldMk cId="3045534393" sldId="1004"/>
            <ac:spMk id="1041" creationId="{19C9EAEA-39D0-4B0E-A0EB-51E7B26740B1}"/>
          </ac:spMkLst>
        </pc:spChg>
        <pc:grpChg chg="add del">
          <ac:chgData name="Jasenka Begić" userId="420c8e63-a595-4467-bd93-738224b7d824" providerId="ADAL" clId="{331D8571-938B-4858-8DE3-F5221DD897ED}" dt="2024-10-23T13:02:47.649" v="165" actId="26606"/>
          <ac:grpSpMkLst>
            <pc:docMk/>
            <pc:sldMk cId="3045534393" sldId="1004"/>
            <ac:grpSpMk id="1040" creationId="{1DE889C7-FAD6-4397-98E2-05D503484459}"/>
          </ac:grpSpMkLst>
        </pc:grpChg>
        <pc:picChg chg="add mod">
          <ac:chgData name="Jasenka Begić" userId="420c8e63-a595-4467-bd93-738224b7d824" providerId="ADAL" clId="{331D8571-938B-4858-8DE3-F5221DD897ED}" dt="2024-10-23T13:03:07.530" v="172" actId="26606"/>
          <ac:picMkLst>
            <pc:docMk/>
            <pc:sldMk cId="3045534393" sldId="1004"/>
            <ac:picMk id="3" creationId="{F0AF88A5-63F1-B8EE-5892-195449447DEE}"/>
          </ac:picMkLst>
        </pc:picChg>
        <pc:picChg chg="add del mod ord">
          <ac:chgData name="Jasenka Begić" userId="420c8e63-a595-4467-bd93-738224b7d824" providerId="ADAL" clId="{331D8571-938B-4858-8DE3-F5221DD897ED}" dt="2024-10-23T13:02:49.086" v="166" actId="478"/>
          <ac:picMkLst>
            <pc:docMk/>
            <pc:sldMk cId="3045534393" sldId="1004"/>
            <ac:picMk id="1026" creationId="{BBAF30BA-95D7-EDA7-9AF3-467D156F1760}"/>
          </ac:picMkLst>
        </pc:picChg>
      </pc:sldChg>
      <pc:sldChg chg="addSp modSp mod setBg">
        <pc:chgData name="Jasenka Begić" userId="420c8e63-a595-4467-bd93-738224b7d824" providerId="ADAL" clId="{331D8571-938B-4858-8DE3-F5221DD897ED}" dt="2024-10-23T13:07:55.002" v="256" actId="20577"/>
        <pc:sldMkLst>
          <pc:docMk/>
          <pc:sldMk cId="3233326085" sldId="1006"/>
        </pc:sldMkLst>
        <pc:spChg chg="mod">
          <ac:chgData name="Jasenka Begić" userId="420c8e63-a595-4467-bd93-738224b7d824" providerId="ADAL" clId="{331D8571-938B-4858-8DE3-F5221DD897ED}" dt="2024-10-23T12:51:41.542" v="0" actId="26606"/>
          <ac:spMkLst>
            <pc:docMk/>
            <pc:sldMk cId="3233326085" sldId="1006"/>
            <ac:spMk id="2" creationId="{C01AF9F2-E055-2AF4-D443-361C70B1D8C2}"/>
          </ac:spMkLst>
        </pc:spChg>
        <pc:spChg chg="mod">
          <ac:chgData name="Jasenka Begić" userId="420c8e63-a595-4467-bd93-738224b7d824" providerId="ADAL" clId="{331D8571-938B-4858-8DE3-F5221DD897ED}" dt="2024-10-23T13:07:55.002" v="256" actId="20577"/>
          <ac:spMkLst>
            <pc:docMk/>
            <pc:sldMk cId="3233326085" sldId="1006"/>
            <ac:spMk id="3" creationId="{5F64607B-2603-8DBA-04DD-946B081B94D8}"/>
          </ac:spMkLst>
        </pc:spChg>
        <pc:spChg chg="add">
          <ac:chgData name="Jasenka Begić" userId="420c8e63-a595-4467-bd93-738224b7d824" providerId="ADAL" clId="{331D8571-938B-4858-8DE3-F5221DD897ED}" dt="2024-10-23T12:51:41.542" v="0" actId="26606"/>
          <ac:spMkLst>
            <pc:docMk/>
            <pc:sldMk cId="3233326085" sldId="1006"/>
            <ac:spMk id="8" creationId="{DBF61EA3-B236-439E-9C0B-340980D56BEE}"/>
          </ac:spMkLst>
        </pc:spChg>
        <pc:spChg chg="add">
          <ac:chgData name="Jasenka Begić" userId="420c8e63-a595-4467-bd93-738224b7d824" providerId="ADAL" clId="{331D8571-938B-4858-8DE3-F5221DD897ED}" dt="2024-10-23T12:51:41.542" v="0" actId="26606"/>
          <ac:spMkLst>
            <pc:docMk/>
            <pc:sldMk cId="3233326085" sldId="1006"/>
            <ac:spMk id="14" creationId="{E659831F-0D9A-4C63-9EBB-8435B85A440F}"/>
          </ac:spMkLst>
        </pc:spChg>
        <pc:grpChg chg="add">
          <ac:chgData name="Jasenka Begić" userId="420c8e63-a595-4467-bd93-738224b7d824" providerId="ADAL" clId="{331D8571-938B-4858-8DE3-F5221DD897ED}" dt="2024-10-23T12:51:41.542" v="0" actId="26606"/>
          <ac:grpSpMkLst>
            <pc:docMk/>
            <pc:sldMk cId="3233326085" sldId="1006"/>
            <ac:grpSpMk id="10" creationId="{28FAF094-D087-493F-8DF9-A486C2D6BBAA}"/>
          </ac:grpSpMkLst>
        </pc:grpChg>
      </pc:sldChg>
      <pc:sldChg chg="addSp delSp modSp mod setBg addAnim delAnim modAnim">
        <pc:chgData name="Jasenka Begić" userId="420c8e63-a595-4467-bd93-738224b7d824" providerId="ADAL" clId="{331D8571-938B-4858-8DE3-F5221DD897ED}" dt="2024-10-23T12:54:28.521" v="76" actId="1076"/>
        <pc:sldMkLst>
          <pc:docMk/>
          <pc:sldMk cId="4194027219" sldId="1007"/>
        </pc:sldMkLst>
        <pc:spChg chg="mod">
          <ac:chgData name="Jasenka Begić" userId="420c8e63-a595-4467-bd93-738224b7d824" providerId="ADAL" clId="{331D8571-938B-4858-8DE3-F5221DD897ED}" dt="2024-10-23T12:52:30.033" v="51" actId="26606"/>
          <ac:spMkLst>
            <pc:docMk/>
            <pc:sldMk cId="4194027219" sldId="1007"/>
            <ac:spMk id="2" creationId="{56B669AB-A2F8-79C1-2E80-CAE39811A91B}"/>
          </ac:spMkLst>
        </pc:spChg>
        <pc:spChg chg="add del mod">
          <ac:chgData name="Jasenka Begić" userId="420c8e63-a595-4467-bd93-738224b7d824" providerId="ADAL" clId="{331D8571-938B-4858-8DE3-F5221DD897ED}" dt="2024-10-23T12:54:17.428" v="71" actId="21"/>
          <ac:spMkLst>
            <pc:docMk/>
            <pc:sldMk cId="4194027219" sldId="1007"/>
            <ac:spMk id="3" creationId="{C0EC3BB1-1678-2C3F-C4BC-D93837A73727}"/>
          </ac:spMkLst>
        </pc:spChg>
        <pc:spChg chg="add mod">
          <ac:chgData name="Jasenka Begić" userId="420c8e63-a595-4467-bd93-738224b7d824" providerId="ADAL" clId="{331D8571-938B-4858-8DE3-F5221DD897ED}" dt="2024-10-23T12:53:47.781" v="63" actId="767"/>
          <ac:spMkLst>
            <pc:docMk/>
            <pc:sldMk cId="4194027219" sldId="1007"/>
            <ac:spMk id="4" creationId="{7D591E96-2E3C-66E6-C77F-2692FFBA85B0}"/>
          </ac:spMkLst>
        </pc:spChg>
        <pc:spChg chg="add mod">
          <ac:chgData name="Jasenka Begić" userId="420c8e63-a595-4467-bd93-738224b7d824" providerId="ADAL" clId="{331D8571-938B-4858-8DE3-F5221DD897ED}" dt="2024-10-23T12:53:48.485" v="64"/>
          <ac:spMkLst>
            <pc:docMk/>
            <pc:sldMk cId="4194027219" sldId="1007"/>
            <ac:spMk id="5" creationId="{C0EC3BB1-1678-2C3F-C4BC-D93837A73727}"/>
          </ac:spMkLst>
        </pc:spChg>
        <pc:spChg chg="add del mod">
          <ac:chgData name="Jasenka Begić" userId="420c8e63-a595-4467-bd93-738224b7d824" providerId="ADAL" clId="{331D8571-938B-4858-8DE3-F5221DD897ED}" dt="2024-10-23T12:54:20.630" v="72"/>
          <ac:spMkLst>
            <pc:docMk/>
            <pc:sldMk cId="4194027219" sldId="1007"/>
            <ac:spMk id="7" creationId="{21B84219-0694-A211-338E-5FAC40CC01E8}"/>
          </ac:spMkLst>
        </pc:spChg>
        <pc:spChg chg="add">
          <ac:chgData name="Jasenka Begić" userId="420c8e63-a595-4467-bd93-738224b7d824" providerId="ADAL" clId="{331D8571-938B-4858-8DE3-F5221DD897ED}" dt="2024-10-23T12:52:30.033" v="51" actId="26606"/>
          <ac:spMkLst>
            <pc:docMk/>
            <pc:sldMk cId="4194027219" sldId="1007"/>
            <ac:spMk id="8" creationId="{3AD318CC-E2A8-4E27-9548-A047A78999B1}"/>
          </ac:spMkLst>
        </pc:spChg>
        <pc:spChg chg="add mod">
          <ac:chgData name="Jasenka Begić" userId="420c8e63-a595-4467-bd93-738224b7d824" providerId="ADAL" clId="{331D8571-938B-4858-8DE3-F5221DD897ED}" dt="2024-10-23T12:54:28.521" v="76" actId="1076"/>
          <ac:spMkLst>
            <pc:docMk/>
            <pc:sldMk cId="4194027219" sldId="1007"/>
            <ac:spMk id="9" creationId="{C0EC3BB1-1678-2C3F-C4BC-D93837A73727}"/>
          </ac:spMkLst>
        </pc:spChg>
        <pc:spChg chg="add">
          <ac:chgData name="Jasenka Begić" userId="420c8e63-a595-4467-bd93-738224b7d824" providerId="ADAL" clId="{331D8571-938B-4858-8DE3-F5221DD897ED}" dt="2024-10-23T12:52:30.033" v="51" actId="26606"/>
          <ac:spMkLst>
            <pc:docMk/>
            <pc:sldMk cId="4194027219" sldId="1007"/>
            <ac:spMk id="14" creationId="{2C1BBA94-3F40-40AA-8BB9-E69E25E537C1}"/>
          </ac:spMkLst>
        </pc:spChg>
        <pc:grpChg chg="add">
          <ac:chgData name="Jasenka Begić" userId="420c8e63-a595-4467-bd93-738224b7d824" providerId="ADAL" clId="{331D8571-938B-4858-8DE3-F5221DD897ED}" dt="2024-10-23T12:52:30.033" v="51" actId="26606"/>
          <ac:grpSpMkLst>
            <pc:docMk/>
            <pc:sldMk cId="4194027219" sldId="1007"/>
            <ac:grpSpMk id="10" creationId="{B14B560F-9DD7-4302-A60B-EBD3EF59B073}"/>
          </ac:grpSpMkLst>
        </pc:grpChg>
      </pc:sldChg>
      <pc:sldChg chg="addSp modSp mod setBg">
        <pc:chgData name="Jasenka Begić" userId="420c8e63-a595-4467-bd93-738224b7d824" providerId="ADAL" clId="{331D8571-938B-4858-8DE3-F5221DD897ED}" dt="2024-10-23T12:55:30.853" v="81" actId="14100"/>
        <pc:sldMkLst>
          <pc:docMk/>
          <pc:sldMk cId="4261628565" sldId="1008"/>
        </pc:sldMkLst>
        <pc:spChg chg="mod">
          <ac:chgData name="Jasenka Begić" userId="420c8e63-a595-4467-bd93-738224b7d824" providerId="ADAL" clId="{331D8571-938B-4858-8DE3-F5221DD897ED}" dt="2024-10-23T12:55:27.583" v="80" actId="2711"/>
          <ac:spMkLst>
            <pc:docMk/>
            <pc:sldMk cId="4261628565" sldId="1008"/>
            <ac:spMk id="2" creationId="{5B00C39D-1B6D-3164-AD4B-ADA631E3E213}"/>
          </ac:spMkLst>
        </pc:spChg>
        <pc:spChg chg="mod">
          <ac:chgData name="Jasenka Begić" userId="420c8e63-a595-4467-bd93-738224b7d824" providerId="ADAL" clId="{331D8571-938B-4858-8DE3-F5221DD897ED}" dt="2024-10-23T12:55:30.853" v="81" actId="14100"/>
          <ac:spMkLst>
            <pc:docMk/>
            <pc:sldMk cId="4261628565" sldId="1008"/>
            <ac:spMk id="3" creationId="{CC51D25F-E640-FF94-9948-3C72071DEC1B}"/>
          </ac:spMkLst>
        </pc:spChg>
        <pc:spChg chg="add">
          <ac:chgData name="Jasenka Begić" userId="420c8e63-a595-4467-bd93-738224b7d824" providerId="ADAL" clId="{331D8571-938B-4858-8DE3-F5221DD897ED}" dt="2024-10-23T12:55:15.924" v="77" actId="26606"/>
          <ac:spMkLst>
            <pc:docMk/>
            <pc:sldMk cId="4261628565" sldId="1008"/>
            <ac:spMk id="1031" creationId="{058A14AF-9FB5-4CC7-BA35-E8E85D3EDF0E}"/>
          </ac:spMkLst>
        </pc:spChg>
        <pc:spChg chg="add">
          <ac:chgData name="Jasenka Begić" userId="420c8e63-a595-4467-bd93-738224b7d824" providerId="ADAL" clId="{331D8571-938B-4858-8DE3-F5221DD897ED}" dt="2024-10-23T12:55:15.924" v="77" actId="26606"/>
          <ac:spMkLst>
            <pc:docMk/>
            <pc:sldMk cId="4261628565" sldId="1008"/>
            <ac:spMk id="1033" creationId="{3A9A4357-BD1D-4622-A4FE-766E6AB8DE84}"/>
          </ac:spMkLst>
        </pc:spChg>
        <pc:spChg chg="add">
          <ac:chgData name="Jasenka Begić" userId="420c8e63-a595-4467-bd93-738224b7d824" providerId="ADAL" clId="{331D8571-938B-4858-8DE3-F5221DD897ED}" dt="2024-10-23T12:55:15.924" v="77" actId="26606"/>
          <ac:spMkLst>
            <pc:docMk/>
            <pc:sldMk cId="4261628565" sldId="1008"/>
            <ac:spMk id="1035" creationId="{E659831F-0D9A-4C63-9EBB-8435B85A440F}"/>
          </ac:spMkLst>
        </pc:spChg>
        <pc:spChg chg="add">
          <ac:chgData name="Jasenka Begić" userId="420c8e63-a595-4467-bd93-738224b7d824" providerId="ADAL" clId="{331D8571-938B-4858-8DE3-F5221DD897ED}" dt="2024-10-23T12:55:15.924" v="77" actId="26606"/>
          <ac:spMkLst>
            <pc:docMk/>
            <pc:sldMk cId="4261628565" sldId="1008"/>
            <ac:spMk id="1037" creationId="{E6995CE5-F890-4ABA-82A2-26507CE8D2A3}"/>
          </ac:spMkLst>
        </pc:spChg>
        <pc:picChg chg="mod">
          <ac:chgData name="Jasenka Begić" userId="420c8e63-a595-4467-bd93-738224b7d824" providerId="ADAL" clId="{331D8571-938B-4858-8DE3-F5221DD897ED}" dt="2024-10-23T12:55:15.924" v="77" actId="26606"/>
          <ac:picMkLst>
            <pc:docMk/>
            <pc:sldMk cId="4261628565" sldId="1008"/>
            <ac:picMk id="1026" creationId="{1E6E5078-9B81-4378-6749-08A1902F1582}"/>
          </ac:picMkLst>
        </pc:picChg>
      </pc:sldChg>
      <pc:sldChg chg="addSp delSp modSp mod setBg">
        <pc:chgData name="Jasenka Begić" userId="420c8e63-a595-4467-bd93-738224b7d824" providerId="ADAL" clId="{331D8571-938B-4858-8DE3-F5221DD897ED}" dt="2024-10-23T13:09:00.024" v="263" actId="20577"/>
        <pc:sldMkLst>
          <pc:docMk/>
          <pc:sldMk cId="3410128915" sldId="1010"/>
        </pc:sldMkLst>
        <pc:spChg chg="mod">
          <ac:chgData name="Jasenka Begić" userId="420c8e63-a595-4467-bd93-738224b7d824" providerId="ADAL" clId="{331D8571-938B-4858-8DE3-F5221DD897ED}" dt="2024-10-23T12:56:08.586" v="84" actId="26606"/>
          <ac:spMkLst>
            <pc:docMk/>
            <pc:sldMk cId="3410128915" sldId="1010"/>
            <ac:spMk id="2" creationId="{56B669AB-A2F8-79C1-2E80-CAE39811A91B}"/>
          </ac:spMkLst>
        </pc:spChg>
        <pc:spChg chg="mod">
          <ac:chgData name="Jasenka Begić" userId="420c8e63-a595-4467-bd93-738224b7d824" providerId="ADAL" clId="{331D8571-938B-4858-8DE3-F5221DD897ED}" dt="2024-10-23T13:09:00.024" v="263" actId="20577"/>
          <ac:spMkLst>
            <pc:docMk/>
            <pc:sldMk cId="3410128915" sldId="1010"/>
            <ac:spMk id="3" creationId="{C0EC3BB1-1678-2C3F-C4BC-D93837A73727}"/>
          </ac:spMkLst>
        </pc:spChg>
        <pc:spChg chg="add del">
          <ac:chgData name="Jasenka Begić" userId="420c8e63-a595-4467-bd93-738224b7d824" providerId="ADAL" clId="{331D8571-938B-4858-8DE3-F5221DD897ED}" dt="2024-10-23T12:56:08.577" v="83" actId="26606"/>
          <ac:spMkLst>
            <pc:docMk/>
            <pc:sldMk cId="3410128915" sldId="1010"/>
            <ac:spMk id="8" creationId="{203CBE6E-E6B2-417D-A61A-D5F70F02A402}"/>
          </ac:spMkLst>
        </pc:spChg>
        <pc:spChg chg="add del">
          <ac:chgData name="Jasenka Begić" userId="420c8e63-a595-4467-bd93-738224b7d824" providerId="ADAL" clId="{331D8571-938B-4858-8DE3-F5221DD897ED}" dt="2024-10-23T12:56:08.577" v="83" actId="26606"/>
          <ac:spMkLst>
            <pc:docMk/>
            <pc:sldMk cId="3410128915" sldId="1010"/>
            <ac:spMk id="10" creationId="{1466BE98-0341-4CFA-8601-3E68FB730704}"/>
          </ac:spMkLst>
        </pc:spChg>
        <pc:spChg chg="add del">
          <ac:chgData name="Jasenka Begić" userId="420c8e63-a595-4467-bd93-738224b7d824" providerId="ADAL" clId="{331D8571-938B-4858-8DE3-F5221DD897ED}" dt="2024-10-23T12:56:08.577" v="83" actId="26606"/>
          <ac:spMkLst>
            <pc:docMk/>
            <pc:sldMk cId="3410128915" sldId="1010"/>
            <ac:spMk id="12" creationId="{663E89A1-984A-4500-9453-4203AD1B83BE}"/>
          </ac:spMkLst>
        </pc:spChg>
        <pc:spChg chg="add del">
          <ac:chgData name="Jasenka Begić" userId="420c8e63-a595-4467-bd93-738224b7d824" providerId="ADAL" clId="{331D8571-938B-4858-8DE3-F5221DD897ED}" dt="2024-10-23T12:56:08.577" v="83" actId="26606"/>
          <ac:spMkLst>
            <pc:docMk/>
            <pc:sldMk cId="3410128915" sldId="1010"/>
            <ac:spMk id="14" creationId="{B3FD642B-C569-4ABB-AE20-EFA6BC995903}"/>
          </ac:spMkLst>
        </pc:spChg>
        <pc:spChg chg="add del">
          <ac:chgData name="Jasenka Begić" userId="420c8e63-a595-4467-bd93-738224b7d824" providerId="ADAL" clId="{331D8571-938B-4858-8DE3-F5221DD897ED}" dt="2024-10-23T12:56:08.577" v="83" actId="26606"/>
          <ac:spMkLst>
            <pc:docMk/>
            <pc:sldMk cId="3410128915" sldId="1010"/>
            <ac:spMk id="16" creationId="{AA92FED3-1F18-4138-B4E4-627D78B00203}"/>
          </ac:spMkLst>
        </pc:spChg>
        <pc:spChg chg="add">
          <ac:chgData name="Jasenka Begić" userId="420c8e63-a595-4467-bd93-738224b7d824" providerId="ADAL" clId="{331D8571-938B-4858-8DE3-F5221DD897ED}" dt="2024-10-23T12:56:08.586" v="84" actId="26606"/>
          <ac:spMkLst>
            <pc:docMk/>
            <pc:sldMk cId="3410128915" sldId="1010"/>
            <ac:spMk id="18" creationId="{8B9AA7C6-5E5A-498E-A6DF-A943376E09BC}"/>
          </ac:spMkLst>
        </pc:spChg>
        <pc:spChg chg="add">
          <ac:chgData name="Jasenka Begić" userId="420c8e63-a595-4467-bd93-738224b7d824" providerId="ADAL" clId="{331D8571-938B-4858-8DE3-F5221DD897ED}" dt="2024-10-23T12:56:08.586" v="84" actId="26606"/>
          <ac:spMkLst>
            <pc:docMk/>
            <pc:sldMk cId="3410128915" sldId="1010"/>
            <ac:spMk id="21" creationId="{81E140AE-0ABF-47C8-BF32-7D2F0CF2BA44}"/>
          </ac:spMkLst>
        </pc:spChg>
        <pc:spChg chg="add">
          <ac:chgData name="Jasenka Begić" userId="420c8e63-a595-4467-bd93-738224b7d824" providerId="ADAL" clId="{331D8571-938B-4858-8DE3-F5221DD897ED}" dt="2024-10-23T12:56:08.586" v="84" actId="26606"/>
          <ac:spMkLst>
            <pc:docMk/>
            <pc:sldMk cId="3410128915" sldId="1010"/>
            <ac:spMk id="22" creationId="{CBC4F608-B4B8-48C3-9572-C0F061B1CD99}"/>
          </ac:spMkLst>
        </pc:spChg>
        <pc:grpChg chg="add">
          <ac:chgData name="Jasenka Begić" userId="420c8e63-a595-4467-bd93-738224b7d824" providerId="ADAL" clId="{331D8571-938B-4858-8DE3-F5221DD897ED}" dt="2024-10-23T12:56:08.586" v="84" actId="26606"/>
          <ac:grpSpMkLst>
            <pc:docMk/>
            <pc:sldMk cId="3410128915" sldId="1010"/>
            <ac:grpSpMk id="19" creationId="{83EAB11A-76F7-48F4-9B4F-5BFDF4BF9670}"/>
          </ac:grpSpMkLst>
        </pc:grpChg>
      </pc:sldChg>
      <pc:sldChg chg="modSp">
        <pc:chgData name="Jasenka Begić" userId="420c8e63-a595-4467-bd93-738224b7d824" providerId="ADAL" clId="{331D8571-938B-4858-8DE3-F5221DD897ED}" dt="2024-10-23T12:58:27.119" v="128" actId="20577"/>
        <pc:sldMkLst>
          <pc:docMk/>
          <pc:sldMk cId="3015369585" sldId="1012"/>
        </pc:sldMkLst>
        <pc:spChg chg="mod">
          <ac:chgData name="Jasenka Begić" userId="420c8e63-a595-4467-bd93-738224b7d824" providerId="ADAL" clId="{331D8571-938B-4858-8DE3-F5221DD897ED}" dt="2024-10-23T12:58:27.119" v="128" actId="20577"/>
          <ac:spMkLst>
            <pc:docMk/>
            <pc:sldMk cId="3015369585" sldId="1012"/>
            <ac:spMk id="3" creationId="{4D1A5E50-9EF4-6E27-5361-60FA5E0AF47D}"/>
          </ac:spMkLst>
        </pc:spChg>
      </pc:sldChg>
      <pc:sldChg chg="addSp modSp mod setBg">
        <pc:chgData name="Jasenka Begić" userId="420c8e63-a595-4467-bd93-738224b7d824" providerId="ADAL" clId="{331D8571-938B-4858-8DE3-F5221DD897ED}" dt="2024-10-23T13:06:33.520" v="193" actId="1076"/>
        <pc:sldMkLst>
          <pc:docMk/>
          <pc:sldMk cId="1285366089" sldId="1013"/>
        </pc:sldMkLst>
        <pc:spChg chg="mod">
          <ac:chgData name="Jasenka Begić" userId="420c8e63-a595-4467-bd93-738224b7d824" providerId="ADAL" clId="{331D8571-938B-4858-8DE3-F5221DD897ED}" dt="2024-10-23T13:06:29.013" v="192" actId="1076"/>
          <ac:spMkLst>
            <pc:docMk/>
            <pc:sldMk cId="1285366089" sldId="1013"/>
            <ac:spMk id="2" creationId="{16AEA55C-9018-C2DA-46DB-176F95D697C5}"/>
          </ac:spMkLst>
        </pc:spChg>
        <pc:spChg chg="mod">
          <ac:chgData name="Jasenka Begić" userId="420c8e63-a595-4467-bd93-738224b7d824" providerId="ADAL" clId="{331D8571-938B-4858-8DE3-F5221DD897ED}" dt="2024-10-23T13:06:33.520" v="193" actId="1076"/>
          <ac:spMkLst>
            <pc:docMk/>
            <pc:sldMk cId="1285366089" sldId="1013"/>
            <ac:spMk id="3" creationId="{01A83C3B-919F-92F8-7322-2DE6F26E8930}"/>
          </ac:spMkLst>
        </pc:spChg>
        <pc:spChg chg="add">
          <ac:chgData name="Jasenka Begić" userId="420c8e63-a595-4467-bd93-738224b7d824" providerId="ADAL" clId="{331D8571-938B-4858-8DE3-F5221DD897ED}" dt="2024-10-23T13:06:04.945" v="184" actId="26606"/>
          <ac:spMkLst>
            <pc:docMk/>
            <pc:sldMk cId="1285366089" sldId="1013"/>
            <ac:spMk id="9" creationId="{BA79A7CF-01AF-4178-9369-94E0C90EB046}"/>
          </ac:spMkLst>
        </pc:spChg>
        <pc:spChg chg="add">
          <ac:chgData name="Jasenka Begić" userId="420c8e63-a595-4467-bd93-738224b7d824" providerId="ADAL" clId="{331D8571-938B-4858-8DE3-F5221DD897ED}" dt="2024-10-23T13:06:04.945" v="184" actId="26606"/>
          <ac:spMkLst>
            <pc:docMk/>
            <pc:sldMk cId="1285366089" sldId="1013"/>
            <ac:spMk id="11" creationId="{99413ED5-9ED4-4772-BCE4-2BCAE6B12E35}"/>
          </ac:spMkLst>
        </pc:spChg>
        <pc:spChg chg="add">
          <ac:chgData name="Jasenka Begić" userId="420c8e63-a595-4467-bd93-738224b7d824" providerId="ADAL" clId="{331D8571-938B-4858-8DE3-F5221DD897ED}" dt="2024-10-23T13:06:04.945" v="184" actId="26606"/>
          <ac:spMkLst>
            <pc:docMk/>
            <pc:sldMk cId="1285366089" sldId="1013"/>
            <ac:spMk id="13" creationId="{04357C93-F0CB-4A1C-8F77-4E9063789819}"/>
          </ac:spMkLst>
        </pc:spChg>
        <pc:spChg chg="add">
          <ac:chgData name="Jasenka Begić" userId="420c8e63-a595-4467-bd93-738224b7d824" providerId="ADAL" clId="{331D8571-938B-4858-8DE3-F5221DD897ED}" dt="2024-10-23T13:06:04.945" v="184" actId="26606"/>
          <ac:spMkLst>
            <pc:docMk/>
            <pc:sldMk cId="1285366089" sldId="1013"/>
            <ac:spMk id="15" creationId="{90F533E9-6690-41A8-A372-4C6C622D028D}"/>
          </ac:spMkLst>
        </pc:spChg>
        <pc:picChg chg="add mod">
          <ac:chgData name="Jasenka Begić" userId="420c8e63-a595-4467-bd93-738224b7d824" providerId="ADAL" clId="{331D8571-938B-4858-8DE3-F5221DD897ED}" dt="2024-10-23T13:06:10.224" v="187" actId="1076"/>
          <ac:picMkLst>
            <pc:docMk/>
            <pc:sldMk cId="1285366089" sldId="1013"/>
            <ac:picMk id="4" creationId="{98076C9D-0DCA-4857-4A3D-4EF916872053}"/>
          </ac:picMkLst>
        </pc:picChg>
      </pc:sldChg>
      <pc:sldChg chg="addSp modSp mod setBg">
        <pc:chgData name="Jasenka Begić" userId="420c8e63-a595-4467-bd93-738224b7d824" providerId="ADAL" clId="{331D8571-938B-4858-8DE3-F5221DD897ED}" dt="2024-10-23T13:11:15.786" v="289" actId="20577"/>
        <pc:sldMkLst>
          <pc:docMk/>
          <pc:sldMk cId="2327021454" sldId="1014"/>
        </pc:sldMkLst>
        <pc:spChg chg="mod">
          <ac:chgData name="Jasenka Begić" userId="420c8e63-a595-4467-bd93-738224b7d824" providerId="ADAL" clId="{331D8571-938B-4858-8DE3-F5221DD897ED}" dt="2024-10-23T13:06:43.616" v="194" actId="26606"/>
          <ac:spMkLst>
            <pc:docMk/>
            <pc:sldMk cId="2327021454" sldId="1014"/>
            <ac:spMk id="2" creationId="{C8F67DCA-7AB4-9521-CB45-02F9428E271D}"/>
          </ac:spMkLst>
        </pc:spChg>
        <pc:spChg chg="mod">
          <ac:chgData name="Jasenka Begić" userId="420c8e63-a595-4467-bd93-738224b7d824" providerId="ADAL" clId="{331D8571-938B-4858-8DE3-F5221DD897ED}" dt="2024-10-23T13:11:15.786" v="289" actId="20577"/>
          <ac:spMkLst>
            <pc:docMk/>
            <pc:sldMk cId="2327021454" sldId="1014"/>
            <ac:spMk id="3" creationId="{ABCF3E4F-EE4C-9ED1-7CDD-AD060CE6B39D}"/>
          </ac:spMkLst>
        </pc:spChg>
        <pc:spChg chg="add">
          <ac:chgData name="Jasenka Begić" userId="420c8e63-a595-4467-bd93-738224b7d824" providerId="ADAL" clId="{331D8571-938B-4858-8DE3-F5221DD897ED}" dt="2024-10-23T13:06:43.616" v="194" actId="26606"/>
          <ac:spMkLst>
            <pc:docMk/>
            <pc:sldMk cId="2327021454" sldId="1014"/>
            <ac:spMk id="8" creationId="{B6CDA21F-E7AF-4C75-8395-33F58D5B0E45}"/>
          </ac:spMkLst>
        </pc:spChg>
        <pc:spChg chg="add">
          <ac:chgData name="Jasenka Begić" userId="420c8e63-a595-4467-bd93-738224b7d824" providerId="ADAL" clId="{331D8571-938B-4858-8DE3-F5221DD897ED}" dt="2024-10-23T13:06:43.616" v="194" actId="26606"/>
          <ac:spMkLst>
            <pc:docMk/>
            <pc:sldMk cId="2327021454" sldId="1014"/>
            <ac:spMk id="15" creationId="{D5B0017B-2ECA-49AF-B397-DC140825DF8D}"/>
          </ac:spMkLst>
        </pc:spChg>
        <pc:grpChg chg="add">
          <ac:chgData name="Jasenka Begić" userId="420c8e63-a595-4467-bd93-738224b7d824" providerId="ADAL" clId="{331D8571-938B-4858-8DE3-F5221DD897ED}" dt="2024-10-23T13:06:43.616" v="194" actId="26606"/>
          <ac:grpSpMkLst>
            <pc:docMk/>
            <pc:sldMk cId="2327021454" sldId="1014"/>
            <ac:grpSpMk id="10" creationId="{AE1C45F0-260A-458C-96ED-C1F6D2151219}"/>
          </ac:grpSpMkLst>
        </pc:grpChg>
        <pc:cxnChg chg="add">
          <ac:chgData name="Jasenka Begić" userId="420c8e63-a595-4467-bd93-738224b7d824" providerId="ADAL" clId="{331D8571-938B-4858-8DE3-F5221DD897ED}" dt="2024-10-23T13:06:43.616" v="194" actId="26606"/>
          <ac:cxnSpMkLst>
            <pc:docMk/>
            <pc:sldMk cId="2327021454" sldId="1014"/>
            <ac:cxnSpMk id="17" creationId="{6CF1BAF6-AD41-4082-B212-8A1F9A2E877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42DEB-F2F6-4479-9BD0-023389AEB7EA}"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ED8A2E12-539A-466E-8A8E-CE3AAC823441}">
      <dgm:prSet/>
      <dgm:spPr/>
      <dgm:t>
        <a:bodyPr/>
        <a:lstStyle/>
        <a:p>
          <a:r>
            <a:rPr lang="en-US" b="0" i="0" dirty="0" err="1">
              <a:latin typeface="Arial" panose="020B0604020202020204" pitchFamily="34" charset="0"/>
              <a:cs typeface="Arial" panose="020B0604020202020204" pitchFamily="34" charset="0"/>
            </a:rPr>
            <a:t>Složene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i</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zahtjevne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zadatke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stavite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na</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početak</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tjedna</a:t>
          </a:r>
          <a:endParaRPr lang="en-US" dirty="0">
            <a:latin typeface="Arial" panose="020B0604020202020204" pitchFamily="34" charset="0"/>
            <a:cs typeface="Arial" panose="020B0604020202020204" pitchFamily="34" charset="0"/>
          </a:endParaRPr>
        </a:p>
      </dgm:t>
    </dgm:pt>
    <dgm:pt modelId="{D9F9BC92-E175-4295-8DC5-00CDA9C95E53}" type="parTrans" cxnId="{80E88927-A960-43B5-923D-4728BFE7D57A}">
      <dgm:prSet/>
      <dgm:spPr/>
      <dgm:t>
        <a:bodyPr/>
        <a:lstStyle/>
        <a:p>
          <a:endParaRPr lang="en-US"/>
        </a:p>
      </dgm:t>
    </dgm:pt>
    <dgm:pt modelId="{78AF657A-9C5C-4E70-BF4E-9EA3E5D27B4A}" type="sibTrans" cxnId="{80E88927-A960-43B5-923D-4728BFE7D57A}">
      <dgm:prSet/>
      <dgm:spPr/>
      <dgm:t>
        <a:bodyPr/>
        <a:lstStyle/>
        <a:p>
          <a:endParaRPr lang="en-US"/>
        </a:p>
      </dgm:t>
    </dgm:pt>
    <dgm:pt modelId="{12807EB9-4813-4088-9420-59416F756561}">
      <dgm:prSet/>
      <dgm:spPr/>
      <dgm:t>
        <a:bodyPr/>
        <a:lstStyle/>
        <a:p>
          <a:r>
            <a:rPr lang="en-US" b="0" i="0" dirty="0" err="1">
              <a:latin typeface="Arial" panose="020B0604020202020204" pitchFamily="34" charset="0"/>
              <a:cs typeface="Arial" panose="020B0604020202020204" pitchFamily="34" charset="0"/>
            </a:rPr>
            <a:t>Zahtjevne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zadatke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poput</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učenja</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treba</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obavljati</a:t>
          </a:r>
          <a:r>
            <a:rPr lang="en-US" b="0" i="0" dirty="0">
              <a:latin typeface="Arial" panose="020B0604020202020204" pitchFamily="34" charset="0"/>
              <a:cs typeface="Arial" panose="020B0604020202020204" pitchFamily="34" charset="0"/>
            </a:rPr>
            <a:t> u </a:t>
          </a:r>
          <a:r>
            <a:rPr lang="en-US" b="0" i="0" dirty="0" err="1">
              <a:latin typeface="Arial" panose="020B0604020202020204" pitchFamily="34" charset="0"/>
              <a:cs typeface="Arial" panose="020B0604020202020204" pitchFamily="34" charset="0"/>
            </a:rPr>
            <a:t>doba</a:t>
          </a:r>
          <a:r>
            <a:rPr lang="en-US" b="0" i="0" dirty="0">
              <a:latin typeface="Arial" panose="020B0604020202020204" pitchFamily="34" charset="0"/>
              <a:cs typeface="Arial" panose="020B0604020202020204" pitchFamily="34" charset="0"/>
            </a:rPr>
            <a:t> dana </a:t>
          </a:r>
          <a:r>
            <a:rPr lang="en-US" b="0" i="0" dirty="0" err="1">
              <a:latin typeface="Arial" panose="020B0604020202020204" pitchFamily="34" charset="0"/>
              <a:cs typeface="Arial" panose="020B0604020202020204" pitchFamily="34" charset="0"/>
            </a:rPr>
            <a:t>kada</a:t>
          </a:r>
          <a:r>
            <a:rPr lang="en-US" b="0" i="0" dirty="0">
              <a:latin typeface="Arial" panose="020B0604020202020204" pitchFamily="34" charset="0"/>
              <a:cs typeface="Arial" panose="020B0604020202020204" pitchFamily="34" charset="0"/>
            </a:rPr>
            <a:t> dost</a:t>
          </a:r>
          <a:r>
            <a:rPr lang="hr-HR" b="0" i="0" dirty="0">
              <a:latin typeface="Arial" panose="020B0604020202020204" pitchFamily="34" charset="0"/>
              <a:cs typeface="Arial" panose="020B0604020202020204" pitchFamily="34" charset="0"/>
            </a:rPr>
            <a:t>ižete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svoju</a:t>
          </a:r>
          <a:r>
            <a:rPr lang="en-US" b="0" i="0" dirty="0">
              <a:latin typeface="Arial" panose="020B0604020202020204" pitchFamily="34" charset="0"/>
              <a:cs typeface="Arial" panose="020B0604020202020204" pitchFamily="34" charset="0"/>
            </a:rPr>
            <a:t> </a:t>
          </a:r>
          <a:r>
            <a:rPr lang="hr-HR" b="0" i="0" dirty="0">
              <a:latin typeface="Arial" panose="020B0604020202020204" pitchFamily="34" charset="0"/>
              <a:cs typeface="Arial" panose="020B0604020202020204" pitchFamily="34" charset="0"/>
            </a:rPr>
            <a:t>„</a:t>
          </a:r>
          <a:r>
            <a:rPr lang="en-US" b="0" i="0" dirty="0" err="1">
              <a:latin typeface="Arial" panose="020B0604020202020204" pitchFamily="34" charset="0"/>
              <a:cs typeface="Arial" panose="020B0604020202020204" pitchFamily="34" charset="0"/>
            </a:rPr>
            <a:t>mentalnu</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oštrinu</a:t>
          </a:r>
          <a:r>
            <a:rPr lang="hr-HR" b="0" i="0" dirty="0">
              <a:latin typeface="Arial" panose="020B0604020202020204" pitchFamily="34" charset="0"/>
              <a:cs typeface="Arial" panose="020B0604020202020204" pitchFamily="34" charset="0"/>
            </a:rPr>
            <a:t>”</a:t>
          </a:r>
          <a:r>
            <a:rPr lang="en-US" b="0" i="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57D9B513-A9A0-45EE-86E2-4F118601FE39}" type="parTrans" cxnId="{412E73D4-6847-4587-9C5E-66B3163D88EF}">
      <dgm:prSet/>
      <dgm:spPr/>
      <dgm:t>
        <a:bodyPr/>
        <a:lstStyle/>
        <a:p>
          <a:endParaRPr lang="en-US"/>
        </a:p>
      </dgm:t>
    </dgm:pt>
    <dgm:pt modelId="{E25F393A-9EBD-42B3-A46B-29972EB541A9}" type="sibTrans" cxnId="{412E73D4-6847-4587-9C5E-66B3163D88EF}">
      <dgm:prSet/>
      <dgm:spPr/>
      <dgm:t>
        <a:bodyPr/>
        <a:lstStyle/>
        <a:p>
          <a:endParaRPr lang="en-US"/>
        </a:p>
      </dgm:t>
    </dgm:pt>
    <dgm:pt modelId="{BF6C102B-A357-45CF-A621-A4F9BD73F6EF}" type="pres">
      <dgm:prSet presAssocID="{19042DEB-F2F6-4479-9BD0-023389AEB7EA}" presName="hierChild1" presStyleCnt="0">
        <dgm:presLayoutVars>
          <dgm:chPref val="1"/>
          <dgm:dir/>
          <dgm:animOne val="branch"/>
          <dgm:animLvl val="lvl"/>
          <dgm:resizeHandles/>
        </dgm:presLayoutVars>
      </dgm:prSet>
      <dgm:spPr/>
    </dgm:pt>
    <dgm:pt modelId="{E5ECDBD7-5CD7-42E7-9D59-E0CD65626DCB}" type="pres">
      <dgm:prSet presAssocID="{ED8A2E12-539A-466E-8A8E-CE3AAC823441}" presName="hierRoot1" presStyleCnt="0"/>
      <dgm:spPr/>
    </dgm:pt>
    <dgm:pt modelId="{04236D9E-7E89-402F-9F24-25A5DC12D44B}" type="pres">
      <dgm:prSet presAssocID="{ED8A2E12-539A-466E-8A8E-CE3AAC823441}" presName="composite" presStyleCnt="0"/>
      <dgm:spPr/>
    </dgm:pt>
    <dgm:pt modelId="{B142171B-4193-4894-B426-CB15123472FA}" type="pres">
      <dgm:prSet presAssocID="{ED8A2E12-539A-466E-8A8E-CE3AAC823441}" presName="background" presStyleLbl="node0" presStyleIdx="0" presStyleCnt="2"/>
      <dgm:spPr/>
    </dgm:pt>
    <dgm:pt modelId="{08F74BE9-6C1C-4050-85F6-756BB767C528}" type="pres">
      <dgm:prSet presAssocID="{ED8A2E12-539A-466E-8A8E-CE3AAC823441}" presName="text" presStyleLbl="fgAcc0" presStyleIdx="0" presStyleCnt="2">
        <dgm:presLayoutVars>
          <dgm:chPref val="3"/>
        </dgm:presLayoutVars>
      </dgm:prSet>
      <dgm:spPr/>
    </dgm:pt>
    <dgm:pt modelId="{78C854A4-E25D-4EF8-871A-0247AC356424}" type="pres">
      <dgm:prSet presAssocID="{ED8A2E12-539A-466E-8A8E-CE3AAC823441}" presName="hierChild2" presStyleCnt="0"/>
      <dgm:spPr/>
    </dgm:pt>
    <dgm:pt modelId="{BA426B81-CA56-4A94-BB97-254E9F8E04BB}" type="pres">
      <dgm:prSet presAssocID="{12807EB9-4813-4088-9420-59416F756561}" presName="hierRoot1" presStyleCnt="0"/>
      <dgm:spPr/>
    </dgm:pt>
    <dgm:pt modelId="{580B4CB7-C6EE-455A-BD6D-AEEB45E9A342}" type="pres">
      <dgm:prSet presAssocID="{12807EB9-4813-4088-9420-59416F756561}" presName="composite" presStyleCnt="0"/>
      <dgm:spPr/>
    </dgm:pt>
    <dgm:pt modelId="{452C2122-297E-4A72-A5F2-D39B06D3984B}" type="pres">
      <dgm:prSet presAssocID="{12807EB9-4813-4088-9420-59416F756561}" presName="background" presStyleLbl="node0" presStyleIdx="1" presStyleCnt="2"/>
      <dgm:spPr/>
    </dgm:pt>
    <dgm:pt modelId="{25290645-AB52-4868-A76C-8C43D733A109}" type="pres">
      <dgm:prSet presAssocID="{12807EB9-4813-4088-9420-59416F756561}" presName="text" presStyleLbl="fgAcc0" presStyleIdx="1" presStyleCnt="2">
        <dgm:presLayoutVars>
          <dgm:chPref val="3"/>
        </dgm:presLayoutVars>
      </dgm:prSet>
      <dgm:spPr/>
    </dgm:pt>
    <dgm:pt modelId="{8D2FE730-628B-4FFD-B268-D18F2F45F7CA}" type="pres">
      <dgm:prSet presAssocID="{12807EB9-4813-4088-9420-59416F756561}" presName="hierChild2" presStyleCnt="0"/>
      <dgm:spPr/>
    </dgm:pt>
  </dgm:ptLst>
  <dgm:cxnLst>
    <dgm:cxn modelId="{80E88927-A960-43B5-923D-4728BFE7D57A}" srcId="{19042DEB-F2F6-4479-9BD0-023389AEB7EA}" destId="{ED8A2E12-539A-466E-8A8E-CE3AAC823441}" srcOrd="0" destOrd="0" parTransId="{D9F9BC92-E175-4295-8DC5-00CDA9C95E53}" sibTransId="{78AF657A-9C5C-4E70-BF4E-9EA3E5D27B4A}"/>
    <dgm:cxn modelId="{874D6739-D1DE-4631-A0B5-0827E6084C47}" type="presOf" srcId="{ED8A2E12-539A-466E-8A8E-CE3AAC823441}" destId="{08F74BE9-6C1C-4050-85F6-756BB767C528}" srcOrd="0" destOrd="0" presId="urn:microsoft.com/office/officeart/2005/8/layout/hierarchy1"/>
    <dgm:cxn modelId="{BD014578-7BA3-4DA3-9E09-17AF121D785B}" type="presOf" srcId="{19042DEB-F2F6-4479-9BD0-023389AEB7EA}" destId="{BF6C102B-A357-45CF-A621-A4F9BD73F6EF}" srcOrd="0" destOrd="0" presId="urn:microsoft.com/office/officeart/2005/8/layout/hierarchy1"/>
    <dgm:cxn modelId="{412E73D4-6847-4587-9C5E-66B3163D88EF}" srcId="{19042DEB-F2F6-4479-9BD0-023389AEB7EA}" destId="{12807EB9-4813-4088-9420-59416F756561}" srcOrd="1" destOrd="0" parTransId="{57D9B513-A9A0-45EE-86E2-4F118601FE39}" sibTransId="{E25F393A-9EBD-42B3-A46B-29972EB541A9}"/>
    <dgm:cxn modelId="{69DBF0FE-EDB5-466F-A13F-9F101B9AF9CC}" type="presOf" srcId="{12807EB9-4813-4088-9420-59416F756561}" destId="{25290645-AB52-4868-A76C-8C43D733A109}" srcOrd="0" destOrd="0" presId="urn:microsoft.com/office/officeart/2005/8/layout/hierarchy1"/>
    <dgm:cxn modelId="{75C08B25-3793-48BE-8ED7-58D3E4241730}" type="presParOf" srcId="{BF6C102B-A357-45CF-A621-A4F9BD73F6EF}" destId="{E5ECDBD7-5CD7-42E7-9D59-E0CD65626DCB}" srcOrd="0" destOrd="0" presId="urn:microsoft.com/office/officeart/2005/8/layout/hierarchy1"/>
    <dgm:cxn modelId="{88D93389-D5FF-44CE-9754-B2796CBC37D5}" type="presParOf" srcId="{E5ECDBD7-5CD7-42E7-9D59-E0CD65626DCB}" destId="{04236D9E-7E89-402F-9F24-25A5DC12D44B}" srcOrd="0" destOrd="0" presId="urn:microsoft.com/office/officeart/2005/8/layout/hierarchy1"/>
    <dgm:cxn modelId="{EAC88274-F150-45DE-A2BF-0245F6BE34AD}" type="presParOf" srcId="{04236D9E-7E89-402F-9F24-25A5DC12D44B}" destId="{B142171B-4193-4894-B426-CB15123472FA}" srcOrd="0" destOrd="0" presId="urn:microsoft.com/office/officeart/2005/8/layout/hierarchy1"/>
    <dgm:cxn modelId="{6C280C17-9F64-410A-B7D7-B98C034E5424}" type="presParOf" srcId="{04236D9E-7E89-402F-9F24-25A5DC12D44B}" destId="{08F74BE9-6C1C-4050-85F6-756BB767C528}" srcOrd="1" destOrd="0" presId="urn:microsoft.com/office/officeart/2005/8/layout/hierarchy1"/>
    <dgm:cxn modelId="{B1E9187C-2D8E-4F95-8517-EE7269658A8F}" type="presParOf" srcId="{E5ECDBD7-5CD7-42E7-9D59-E0CD65626DCB}" destId="{78C854A4-E25D-4EF8-871A-0247AC356424}" srcOrd="1" destOrd="0" presId="urn:microsoft.com/office/officeart/2005/8/layout/hierarchy1"/>
    <dgm:cxn modelId="{BE44CA03-ABBB-4C08-BD50-A00B0827D2E9}" type="presParOf" srcId="{BF6C102B-A357-45CF-A621-A4F9BD73F6EF}" destId="{BA426B81-CA56-4A94-BB97-254E9F8E04BB}" srcOrd="1" destOrd="0" presId="urn:microsoft.com/office/officeart/2005/8/layout/hierarchy1"/>
    <dgm:cxn modelId="{074BA516-D1C9-4F12-BE54-82B2E4326656}" type="presParOf" srcId="{BA426B81-CA56-4A94-BB97-254E9F8E04BB}" destId="{580B4CB7-C6EE-455A-BD6D-AEEB45E9A342}" srcOrd="0" destOrd="0" presId="urn:microsoft.com/office/officeart/2005/8/layout/hierarchy1"/>
    <dgm:cxn modelId="{2142A883-9CF6-4EC7-8A15-17247D95BBA3}" type="presParOf" srcId="{580B4CB7-C6EE-455A-BD6D-AEEB45E9A342}" destId="{452C2122-297E-4A72-A5F2-D39B06D3984B}" srcOrd="0" destOrd="0" presId="urn:microsoft.com/office/officeart/2005/8/layout/hierarchy1"/>
    <dgm:cxn modelId="{EDBE4AA4-E22B-452E-BC06-006BB42D7FCF}" type="presParOf" srcId="{580B4CB7-C6EE-455A-BD6D-AEEB45E9A342}" destId="{25290645-AB52-4868-A76C-8C43D733A109}" srcOrd="1" destOrd="0" presId="urn:microsoft.com/office/officeart/2005/8/layout/hierarchy1"/>
    <dgm:cxn modelId="{A8452E55-2844-400E-8171-415089960D51}" type="presParOf" srcId="{BA426B81-CA56-4A94-BB97-254E9F8E04BB}" destId="{8D2FE730-628B-4FFD-B268-D18F2F45F7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2171B-4193-4894-B426-CB15123472FA}">
      <dsp:nvSpPr>
        <dsp:cNvPr id="0" name=""/>
        <dsp:cNvSpPr/>
      </dsp:nvSpPr>
      <dsp:spPr>
        <a:xfrm>
          <a:off x="1268" y="197183"/>
          <a:ext cx="4451224" cy="28265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8F74BE9-6C1C-4050-85F6-756BB767C528}">
      <dsp:nvSpPr>
        <dsp:cNvPr id="0" name=""/>
        <dsp:cNvSpPr/>
      </dsp:nvSpPr>
      <dsp:spPr>
        <a:xfrm>
          <a:off x="495848" y="667035"/>
          <a:ext cx="4451224" cy="28265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err="1">
              <a:latin typeface="Arial" panose="020B0604020202020204" pitchFamily="34" charset="0"/>
              <a:cs typeface="Arial" panose="020B0604020202020204" pitchFamily="34" charset="0"/>
            </a:rPr>
            <a:t>Složene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i</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zahtjevne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zadatke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stavite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na</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početak</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tjedna</a:t>
          </a:r>
          <a:endParaRPr lang="en-US" sz="3300" kern="1200" dirty="0">
            <a:latin typeface="Arial" panose="020B0604020202020204" pitchFamily="34" charset="0"/>
            <a:cs typeface="Arial" panose="020B0604020202020204" pitchFamily="34" charset="0"/>
          </a:endParaRPr>
        </a:p>
      </dsp:txBody>
      <dsp:txXfrm>
        <a:off x="578634" y="749821"/>
        <a:ext cx="4285652" cy="2660955"/>
      </dsp:txXfrm>
    </dsp:sp>
    <dsp:sp modelId="{452C2122-297E-4A72-A5F2-D39B06D3984B}">
      <dsp:nvSpPr>
        <dsp:cNvPr id="0" name=""/>
        <dsp:cNvSpPr/>
      </dsp:nvSpPr>
      <dsp:spPr>
        <a:xfrm>
          <a:off x="5441653" y="197183"/>
          <a:ext cx="4451224" cy="28265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290645-AB52-4868-A76C-8C43D733A109}">
      <dsp:nvSpPr>
        <dsp:cNvPr id="0" name=""/>
        <dsp:cNvSpPr/>
      </dsp:nvSpPr>
      <dsp:spPr>
        <a:xfrm>
          <a:off x="5936234" y="667035"/>
          <a:ext cx="4451224" cy="28265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err="1">
              <a:latin typeface="Arial" panose="020B0604020202020204" pitchFamily="34" charset="0"/>
              <a:cs typeface="Arial" panose="020B0604020202020204" pitchFamily="34" charset="0"/>
            </a:rPr>
            <a:t>Zahtjevne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zadatke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poput</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učenja</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treba</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obavljati</a:t>
          </a:r>
          <a:r>
            <a:rPr lang="en-US" sz="3300" b="0" i="0" kern="1200" dirty="0">
              <a:latin typeface="Arial" panose="020B0604020202020204" pitchFamily="34" charset="0"/>
              <a:cs typeface="Arial" panose="020B0604020202020204" pitchFamily="34" charset="0"/>
            </a:rPr>
            <a:t> u </a:t>
          </a:r>
          <a:r>
            <a:rPr lang="en-US" sz="3300" b="0" i="0" kern="1200" dirty="0" err="1">
              <a:latin typeface="Arial" panose="020B0604020202020204" pitchFamily="34" charset="0"/>
              <a:cs typeface="Arial" panose="020B0604020202020204" pitchFamily="34" charset="0"/>
            </a:rPr>
            <a:t>doba</a:t>
          </a:r>
          <a:r>
            <a:rPr lang="en-US" sz="3300" b="0" i="0" kern="1200" dirty="0">
              <a:latin typeface="Arial" panose="020B0604020202020204" pitchFamily="34" charset="0"/>
              <a:cs typeface="Arial" panose="020B0604020202020204" pitchFamily="34" charset="0"/>
            </a:rPr>
            <a:t> dana </a:t>
          </a:r>
          <a:r>
            <a:rPr lang="en-US" sz="3300" b="0" i="0" kern="1200" dirty="0" err="1">
              <a:latin typeface="Arial" panose="020B0604020202020204" pitchFamily="34" charset="0"/>
              <a:cs typeface="Arial" panose="020B0604020202020204" pitchFamily="34" charset="0"/>
            </a:rPr>
            <a:t>kada</a:t>
          </a:r>
          <a:r>
            <a:rPr lang="en-US" sz="3300" b="0" i="0" kern="1200" dirty="0">
              <a:latin typeface="Arial" panose="020B0604020202020204" pitchFamily="34" charset="0"/>
              <a:cs typeface="Arial" panose="020B0604020202020204" pitchFamily="34" charset="0"/>
            </a:rPr>
            <a:t> dost</a:t>
          </a:r>
          <a:r>
            <a:rPr lang="hr-HR" sz="3300" b="0" i="0" kern="1200" dirty="0">
              <a:latin typeface="Arial" panose="020B0604020202020204" pitchFamily="34" charset="0"/>
              <a:cs typeface="Arial" panose="020B0604020202020204" pitchFamily="34" charset="0"/>
            </a:rPr>
            <a:t>ižete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svoju</a:t>
          </a:r>
          <a:r>
            <a:rPr lang="en-US" sz="3300" b="0" i="0" kern="1200" dirty="0">
              <a:latin typeface="Arial" panose="020B0604020202020204" pitchFamily="34" charset="0"/>
              <a:cs typeface="Arial" panose="020B0604020202020204" pitchFamily="34" charset="0"/>
            </a:rPr>
            <a:t> </a:t>
          </a:r>
          <a:r>
            <a:rPr lang="hr-HR" sz="3300" b="0" i="0" kern="1200" dirty="0">
              <a:latin typeface="Arial" panose="020B0604020202020204" pitchFamily="34" charset="0"/>
              <a:cs typeface="Arial" panose="020B0604020202020204" pitchFamily="34" charset="0"/>
            </a:rPr>
            <a:t>„</a:t>
          </a:r>
          <a:r>
            <a:rPr lang="en-US" sz="3300" b="0" i="0" kern="1200" dirty="0" err="1">
              <a:latin typeface="Arial" panose="020B0604020202020204" pitchFamily="34" charset="0"/>
              <a:cs typeface="Arial" panose="020B0604020202020204" pitchFamily="34" charset="0"/>
            </a:rPr>
            <a:t>mentalnu</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oštrinu</a:t>
          </a:r>
          <a:r>
            <a:rPr lang="hr-HR" sz="3300" b="0" i="0" kern="1200" dirty="0">
              <a:latin typeface="Arial" panose="020B0604020202020204" pitchFamily="34" charset="0"/>
              <a:cs typeface="Arial" panose="020B0604020202020204" pitchFamily="34" charset="0"/>
            </a:rPr>
            <a:t>”</a:t>
          </a:r>
          <a:r>
            <a:rPr lang="en-US" sz="3300" b="0" i="0" kern="1200" dirty="0">
              <a:latin typeface="Arial" panose="020B0604020202020204" pitchFamily="34" charset="0"/>
              <a:cs typeface="Arial" panose="020B0604020202020204" pitchFamily="34" charset="0"/>
            </a:rPr>
            <a:t>.</a:t>
          </a:r>
          <a:endParaRPr lang="en-US" sz="3300" kern="1200" dirty="0">
            <a:latin typeface="Arial" panose="020B0604020202020204" pitchFamily="34" charset="0"/>
            <a:cs typeface="Arial" panose="020B0604020202020204" pitchFamily="34" charset="0"/>
          </a:endParaRPr>
        </a:p>
      </dsp:txBody>
      <dsp:txXfrm>
        <a:off x="6019020" y="749821"/>
        <a:ext cx="4285652" cy="26609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0847A6-F53A-42C9-AAC8-81EB33EAB4E7}" type="datetimeFigureOut">
              <a:rPr lang="en-US" smtClean="0"/>
              <a:t>10/23/2024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F1FD9-003B-4A8D-B07B-34F7CE633582}" type="slidenum">
              <a:rPr lang="en-US" smtClean="0"/>
              <a:t>‹#›</a:t>
            </a:fld>
            <a:endParaRPr lang="en-US"/>
          </a:p>
        </p:txBody>
      </p:sp>
    </p:spTree>
    <p:extLst>
      <p:ext uri="{BB962C8B-B14F-4D97-AF65-F5344CB8AC3E}">
        <p14:creationId xmlns:p14="http://schemas.microsoft.com/office/powerpoint/2010/main" val="498922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S0191-8869(00)00019-2"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doi.org/10.1037/0033-2909.133.1.65" TargetMode="External"/><Relationship Id="rId4" Type="http://schemas.openxmlformats.org/officeDocument/2006/relationships/hyperlink" Target="https://doi.org/10.3200/SOCP.149.2.241-25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107782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15</a:t>
            </a:fld>
            <a:endParaRPr lang="en-US"/>
          </a:p>
        </p:txBody>
      </p:sp>
    </p:spTree>
    <p:extLst>
      <p:ext uri="{BB962C8B-B14F-4D97-AF65-F5344CB8AC3E}">
        <p14:creationId xmlns:p14="http://schemas.microsoft.com/office/powerpoint/2010/main" val="83779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https://www.artofmanliness.com/character/knowledge-of-men/ace-your-exams-study-tactics-of-the-successful-gentleman-scholar/</a:t>
            </a:r>
          </a:p>
        </p:txBody>
      </p:sp>
      <p:sp>
        <p:nvSpPr>
          <p:cNvPr id="4" name="Slide Number Placeholder 3"/>
          <p:cNvSpPr>
            <a:spLocks noGrp="1"/>
          </p:cNvSpPr>
          <p:nvPr>
            <p:ph type="sldNum" sz="quarter" idx="10"/>
          </p:nvPr>
        </p:nvSpPr>
        <p:spPr/>
        <p:txBody>
          <a:bodyPr/>
          <a:lstStyle/>
          <a:p>
            <a:fld id="{8EDC0C92-97E4-9540-AC90-F1BBF91896C7}" type="slidenum">
              <a:rPr lang="en-US" smtClean="0"/>
              <a:t>16</a:t>
            </a:fld>
            <a:endParaRPr lang="en-US"/>
          </a:p>
        </p:txBody>
      </p:sp>
    </p:spTree>
    <p:extLst>
      <p:ext uri="{BB962C8B-B14F-4D97-AF65-F5344CB8AC3E}">
        <p14:creationId xmlns:p14="http://schemas.microsoft.com/office/powerpoint/2010/main" val="11401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sometimes procrastinate </a:t>
            </a:r>
            <a:r>
              <a:rPr lang="en-US" sz="1200" b="0" i="0" u="none" strike="noStrike" kern="1200" dirty="0">
                <a:solidFill>
                  <a:schemeClr val="tx1"/>
                </a:solidFill>
                <a:effectLst/>
                <a:latin typeface="+mn-lt"/>
                <a:ea typeface="+mn-ea"/>
                <a:cs typeface="+mn-cs"/>
                <a:hlinkClick r:id="rId3"/>
              </a:rPr>
              <a:t>as an act of rebellion</a:t>
            </a:r>
            <a:r>
              <a:rPr lang="en-US" sz="1200" b="0" i="0" kern="1200" dirty="0">
                <a:solidFill>
                  <a:schemeClr val="tx1"/>
                </a:solidFill>
                <a:effectLst/>
                <a:latin typeface="+mn-lt"/>
                <a:ea typeface="+mn-ea"/>
                <a:cs typeface="+mn-cs"/>
              </a:rPr>
              <a:t>, either in general or against some form </a:t>
            </a:r>
            <a:r>
              <a:rPr lang="en-US" sz="1200" b="0" i="0" u="none" strike="noStrike" kern="1200" dirty="0">
                <a:solidFill>
                  <a:schemeClr val="tx1"/>
                </a:solidFill>
                <a:effectLst/>
                <a:latin typeface="+mn-lt"/>
                <a:ea typeface="+mn-ea"/>
                <a:cs typeface="+mn-cs"/>
                <a:hlinkClick r:id="rId4"/>
              </a:rPr>
              <a:t>of control</a:t>
            </a:r>
            <a:r>
              <a:rPr lang="en-US" sz="1200" b="0" i="0" kern="1200" dirty="0">
                <a:solidFill>
                  <a:schemeClr val="tx1"/>
                </a:solidFill>
                <a:effectLst/>
                <a:latin typeface="+mn-lt"/>
                <a:ea typeface="+mn-ea"/>
                <a:cs typeface="+mn-cs"/>
              </a:rPr>
              <a:t> (e.g., against an authority figure), by postponing a task that they </a:t>
            </a:r>
            <a:r>
              <a:rPr lang="en-US" sz="1200" b="0" i="0" u="none" strike="noStrike" kern="1200" dirty="0">
                <a:solidFill>
                  <a:schemeClr val="tx1"/>
                </a:solidFill>
                <a:effectLst/>
                <a:latin typeface="+mn-lt"/>
                <a:ea typeface="+mn-ea"/>
                <a:cs typeface="+mn-cs"/>
                <a:hlinkClick r:id="rId5"/>
              </a:rPr>
              <a:t>resent being given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For example, an office worker might procrastinate on an assignment that they got at work, because they dislike their boss, and because they resent the fact that their boss sets their deadlines for them.</a:t>
            </a: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170261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365125"/>
            <a:ext cx="11256264" cy="11162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4048" y="1709928"/>
            <a:ext cx="11256264" cy="4467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8KkKuTCFvz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etterhumans.pub/day-tracking-can-reveal-the-truth-about-your-productivity-57093ae7459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huffpost.com/entry/the-30-second-habit-that-_b_480863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asenka.begic@algebra.h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Rectangle 12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1" name="Google Shape;121;p1"/>
          <p:cNvSpPr txBox="1">
            <a:spLocks noGrp="1"/>
          </p:cNvSpPr>
          <p:nvPr>
            <p:ph type="title"/>
          </p:nvPr>
        </p:nvSpPr>
        <p:spPr>
          <a:xfrm>
            <a:off x="3315031" y="2399929"/>
            <a:ext cx="5561938" cy="2513516"/>
          </a:xfrm>
          <a:prstGeom prst="rect">
            <a:avLst/>
          </a:prstGeom>
        </p:spPr>
        <p:txBody>
          <a:bodyPr spcFirstLastPara="1" vert="horz" lIns="91440" tIns="45720" rIns="91440" bIns="45720" rtlCol="0" anchor="b" anchorCtr="0">
            <a:normAutofit/>
          </a:bodyPr>
          <a:lstStyle/>
          <a:p>
            <a:pPr marL="0" lvl="0" indent="0" algn="ctr">
              <a:spcAft>
                <a:spcPts val="0"/>
              </a:spcAft>
              <a:buClr>
                <a:schemeClr val="lt1"/>
              </a:buClr>
              <a:buSzPts val="5400"/>
            </a:pPr>
            <a:r>
              <a:rPr lang="en-US" sz="5600" b="1" kern="1200" dirty="0">
                <a:solidFill>
                  <a:schemeClr val="tx1"/>
                </a:solidFill>
                <a:latin typeface="Arial" panose="020B0604020202020204" pitchFamily="34" charset="0"/>
                <a:ea typeface="+mj-ea"/>
                <a:cs typeface="Arial" panose="020B0604020202020204" pitchFamily="34" charset="0"/>
              </a:rPr>
              <a:t>KARIJERA:</a:t>
            </a:r>
            <a:br>
              <a:rPr lang="en-US" sz="5600" b="1" kern="1200" dirty="0">
                <a:solidFill>
                  <a:schemeClr val="tx1"/>
                </a:solidFill>
                <a:latin typeface="Arial" panose="020B0604020202020204" pitchFamily="34" charset="0"/>
                <a:ea typeface="+mj-ea"/>
                <a:cs typeface="Arial" panose="020B0604020202020204" pitchFamily="34" charset="0"/>
              </a:rPr>
            </a:br>
            <a:r>
              <a:rPr lang="en-US" sz="5600" b="1" kern="1200" dirty="0" err="1">
                <a:solidFill>
                  <a:schemeClr val="tx1"/>
                </a:solidFill>
                <a:latin typeface="Arial" panose="020B0604020202020204" pitchFamily="34" charset="0"/>
                <a:ea typeface="+mj-ea"/>
                <a:cs typeface="Arial" panose="020B0604020202020204" pitchFamily="34" charset="0"/>
              </a:rPr>
              <a:t>Studiranje</a:t>
            </a:r>
            <a:br>
              <a:rPr lang="en-US" sz="5600" kern="1200" dirty="0">
                <a:solidFill>
                  <a:schemeClr val="tx1"/>
                </a:solidFill>
                <a:latin typeface="+mj-lt"/>
                <a:ea typeface="+mj-ea"/>
                <a:cs typeface="+mj-cs"/>
              </a:rPr>
            </a:br>
            <a:endParaRPr lang="en-US" sz="5600" kern="1200" dirty="0">
              <a:solidFill>
                <a:schemeClr val="tx1"/>
              </a:solidFill>
              <a:latin typeface="+mj-lt"/>
              <a:ea typeface="+mj-ea"/>
              <a:cs typeface="+mj-cs"/>
            </a:endParaRPr>
          </a:p>
        </p:txBody>
      </p:sp>
      <p:sp>
        <p:nvSpPr>
          <p:cNvPr id="134" name="Arc 13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6" name="Oval 1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 name="Rectangle 9">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89304" y="2051254"/>
            <a:ext cx="9849751" cy="3032168"/>
          </a:xfrm>
          <a:prstGeom prst="rect">
            <a:avLst/>
          </a:prstGeom>
        </p:spPr>
        <p:txBody>
          <a:bodyPr vert="horz" lIns="91440" tIns="45720" rIns="91440" bIns="45720" rtlCol="0" anchor="ctr">
            <a:normAutofit/>
          </a:bodyPr>
          <a:lstStyle/>
          <a:p>
            <a:pPr>
              <a:lnSpc>
                <a:spcPct val="90000"/>
              </a:lnSpc>
              <a:spcAft>
                <a:spcPts val="600"/>
              </a:spcAft>
            </a:pPr>
            <a:r>
              <a:rPr lang="en-US" sz="2500" dirty="0" err="1">
                <a:latin typeface="Arial" panose="020B0604020202020204" pitchFamily="34" charset="0"/>
                <a:cs typeface="Arial" panose="020B0604020202020204" pitchFamily="34" charset="0"/>
              </a:rPr>
              <a:t>Ako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želimo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poboljšati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svoje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trošenje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vremenskih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bodova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prvi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korak</a:t>
            </a:r>
            <a:r>
              <a:rPr lang="en-US" sz="2500" dirty="0">
                <a:latin typeface="Arial" panose="020B0604020202020204" pitchFamily="34" charset="0"/>
                <a:cs typeface="Arial" panose="020B0604020202020204" pitchFamily="34" charset="0"/>
              </a:rPr>
              <a:t> je </a:t>
            </a:r>
            <a:r>
              <a:rPr lang="en-US" sz="2500" dirty="0" err="1">
                <a:latin typeface="Arial" panose="020B0604020202020204" pitchFamily="34" charset="0"/>
                <a:cs typeface="Arial" panose="020B0604020202020204" pitchFamily="34" charset="0"/>
              </a:rPr>
              <a:t>naučiti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vidjeti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svijet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kroz</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kristalno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jasnu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Eisenhowerovu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matricu</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što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znači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otresti</a:t>
            </a:r>
            <a:r>
              <a:rPr lang="en-US" sz="2500" dirty="0">
                <a:latin typeface="Arial" panose="020B0604020202020204" pitchFamily="34" charset="0"/>
                <a:cs typeface="Arial" panose="020B0604020202020204" pitchFamily="34" charset="0"/>
              </a:rPr>
              <a:t> se </a:t>
            </a:r>
            <a:r>
              <a:rPr lang="en-US" sz="2500" dirty="0" err="1">
                <a:latin typeface="Arial" panose="020B0604020202020204" pitchFamily="34" charset="0"/>
                <a:cs typeface="Arial" panose="020B0604020202020204" pitchFamily="34" charset="0"/>
              </a:rPr>
              <a:t>svih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zabluda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Moramo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razviti</a:t>
            </a:r>
            <a:r>
              <a:rPr lang="en-US" sz="2500" dirty="0">
                <a:latin typeface="Arial" panose="020B0604020202020204" pitchFamily="34" charset="0"/>
                <a:cs typeface="Arial" panose="020B0604020202020204" pitchFamily="34" charset="0"/>
              </a:rPr>
              <a:t> dobro </a:t>
            </a:r>
            <a:r>
              <a:rPr lang="en-US" sz="2500" dirty="0" err="1">
                <a:latin typeface="Arial" panose="020B0604020202020204" pitchFamily="34" charset="0"/>
                <a:cs typeface="Arial" panose="020B0604020202020204" pitchFamily="34" charset="0"/>
              </a:rPr>
              <a:t>promišljene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definicije</a:t>
            </a:r>
            <a:r>
              <a:rPr lang="en-US" sz="2500" dirty="0">
                <a:latin typeface="Arial" panose="020B0604020202020204" pitchFamily="34" charset="0"/>
                <a:cs typeface="Arial" panose="020B0604020202020204" pitchFamily="34" charset="0"/>
              </a:rPr>
              <a:t> </a:t>
            </a:r>
            <a:r>
              <a:rPr lang="en-US" sz="2500" b="1" i="1" dirty="0" err="1">
                <a:latin typeface="Arial" panose="020B0604020202020204" pitchFamily="34" charset="0"/>
                <a:cs typeface="Arial" panose="020B0604020202020204" pitchFamily="34" charset="0"/>
              </a:rPr>
              <a:t>hitnog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i</a:t>
            </a:r>
            <a:r>
              <a:rPr lang="en-US" sz="2500" dirty="0">
                <a:latin typeface="Arial" panose="020B0604020202020204" pitchFamily="34" charset="0"/>
                <a:cs typeface="Arial" panose="020B0604020202020204" pitchFamily="34" charset="0"/>
              </a:rPr>
              <a:t> </a:t>
            </a:r>
            <a:r>
              <a:rPr lang="en-US" sz="2500" b="1" i="1" dirty="0" err="1">
                <a:latin typeface="Arial" panose="020B0604020202020204" pitchFamily="34" charset="0"/>
                <a:cs typeface="Arial" panose="020B0604020202020204" pitchFamily="34" charset="0"/>
              </a:rPr>
              <a:t>važnog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koje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će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različite</a:t>
            </a:r>
            <a:r>
              <a:rPr lang="en-US" sz="2500" dirty="0">
                <a:latin typeface="Arial" panose="020B0604020202020204" pitchFamily="34" charset="0"/>
                <a:cs typeface="Arial" panose="020B0604020202020204" pitchFamily="34" charset="0"/>
              </a:rPr>
              <a:t> za </a:t>
            </a:r>
            <a:r>
              <a:rPr lang="en-US" sz="2500" dirty="0" err="1">
                <a:latin typeface="Arial" panose="020B0604020202020204" pitchFamily="34" charset="0"/>
                <a:cs typeface="Arial" panose="020B0604020202020204" pitchFamily="34" charset="0"/>
              </a:rPr>
              <a:t>svakoga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zahtijevaju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duboko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pronicanje</a:t>
            </a:r>
            <a:r>
              <a:rPr lang="en-US" sz="2500" dirty="0">
                <a:latin typeface="Arial" panose="020B0604020202020204" pitchFamily="34" charset="0"/>
                <a:cs typeface="Arial" panose="020B0604020202020204" pitchFamily="34" charset="0"/>
              </a:rPr>
              <a:t> u </a:t>
            </a:r>
            <a:r>
              <a:rPr lang="en-US" sz="2500" dirty="0" err="1">
                <a:latin typeface="Arial" panose="020B0604020202020204" pitchFamily="34" charset="0"/>
                <a:cs typeface="Arial" panose="020B0604020202020204" pitchFamily="34" charset="0"/>
              </a:rPr>
              <a:t>krajnje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osobno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pitanje</a:t>
            </a: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a:t>
            </a:r>
            <a:r>
              <a:rPr lang="en-US" sz="2500" b="1" dirty="0" err="1">
                <a:latin typeface="Arial" panose="020B0604020202020204" pitchFamily="34" charset="0"/>
                <a:cs typeface="Arial" panose="020B0604020202020204" pitchFamily="34" charset="0"/>
              </a:rPr>
              <a:t>Što</a:t>
            </a:r>
            <a:r>
              <a:rPr lang="en-US" sz="2500" b="1" dirty="0">
                <a:latin typeface="Arial" panose="020B0604020202020204" pitchFamily="34" charset="0"/>
                <a:cs typeface="Arial" panose="020B0604020202020204" pitchFamily="34" charset="0"/>
              </a:rPr>
              <a:t> mi je </a:t>
            </a:r>
            <a:r>
              <a:rPr lang="en-US" sz="2500" b="1" dirty="0" err="1">
                <a:latin typeface="Arial" panose="020B0604020202020204" pitchFamily="34" charset="0"/>
                <a:cs typeface="Arial" panose="020B0604020202020204" pitchFamily="34" charset="0"/>
              </a:rPr>
              <a:t>najvažnije</a:t>
            </a:r>
            <a:r>
              <a:rPr lang="hr-HR" sz="2500" b="1" dirty="0">
                <a:latin typeface="Arial" panose="020B0604020202020204" pitchFamily="34" charset="0"/>
                <a:cs typeface="Arial" panose="020B0604020202020204" pitchFamily="34" charset="0"/>
              </a:rPr>
              <a:t> (u ovoj fazi života)</a:t>
            </a:r>
            <a:r>
              <a:rPr lang="en-US"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223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crastinator's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136" y="148182"/>
            <a:ext cx="5034116" cy="560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9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D1A5E50-9EF4-6E27-5361-60FA5E0AF47D}"/>
              </a:ext>
            </a:extLst>
          </p:cNvPr>
          <p:cNvSpPr txBox="1"/>
          <p:nvPr/>
        </p:nvSpPr>
        <p:spPr>
          <a:xfrm>
            <a:off x="823723" y="1253331"/>
            <a:ext cx="5558489" cy="4351338"/>
          </a:xfrm>
          <a:prstGeom prst="rect">
            <a:avLst/>
          </a:prstGeom>
        </p:spPr>
        <p:txBody>
          <a:bodyPr vert="horz" lIns="91440" tIns="45720" rIns="91440" bIns="45720" rtlCol="0">
            <a:noAutofit/>
          </a:bodyPr>
          <a:lstStyle/>
          <a:p>
            <a:pPr>
              <a:lnSpc>
                <a:spcPct val="90000"/>
              </a:lnSpc>
              <a:spcAft>
                <a:spcPts val="600"/>
              </a:spcAft>
            </a:pPr>
            <a:r>
              <a:rPr lang="en-US" sz="2300" b="1" dirty="0">
                <a:latin typeface="Arial" panose="020B0604020202020204" pitchFamily="34" charset="0"/>
                <a:cs typeface="Arial" panose="020B0604020202020204" pitchFamily="34" charset="0"/>
              </a:rPr>
              <a:t>U </a:t>
            </a:r>
            <a:r>
              <a:rPr lang="en-US" sz="2300" b="1" dirty="0" err="1">
                <a:latin typeface="Arial" panose="020B0604020202020204" pitchFamily="34" charset="0"/>
                <a:cs typeface="Arial" panose="020B0604020202020204" pitchFamily="34" charset="0"/>
              </a:rPr>
              <a:t>kontekstu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studentskog</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života</a:t>
            </a:r>
            <a:r>
              <a:rPr lang="en-US" sz="2300" b="1" dirty="0">
                <a:latin typeface="Arial" panose="020B0604020202020204" pitchFamily="34" charset="0"/>
                <a:cs typeface="Arial" panose="020B0604020202020204" pitchFamily="34" charset="0"/>
              </a:rPr>
              <a:t>:</a:t>
            </a:r>
          </a:p>
          <a:p>
            <a:pPr indent="-228600">
              <a:lnSpc>
                <a:spcPct val="90000"/>
              </a:lnSpc>
              <a:spcAft>
                <a:spcPts val="60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200" b="1" dirty="0" err="1">
                <a:latin typeface="Arial" panose="020B0604020202020204" pitchFamily="34" charset="0"/>
                <a:cs typeface="Arial" panose="020B0604020202020204" pitchFamily="34" charset="0"/>
              </a:rPr>
              <a:t>Kvadrant</a:t>
            </a:r>
            <a:r>
              <a:rPr lang="en-US" sz="2200" b="1" dirty="0">
                <a:latin typeface="Arial" panose="020B0604020202020204" pitchFamily="34" charset="0"/>
                <a:cs typeface="Arial" panose="020B0604020202020204" pitchFamily="34" charset="0"/>
              </a:rPr>
              <a:t> 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Pisanje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domaćih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zadaća</a:t>
            </a:r>
            <a:r>
              <a:rPr lang="en-US" sz="2200" dirty="0">
                <a:latin typeface="Arial" panose="020B0604020202020204" pitchFamily="34" charset="0"/>
                <a:cs typeface="Arial" panose="020B0604020202020204" pitchFamily="34" charset="0"/>
              </a:rPr>
              <a:t> pred </a:t>
            </a:r>
            <a:r>
              <a:rPr lang="en-US" sz="2200" dirty="0" err="1">
                <a:latin typeface="Arial" panose="020B0604020202020204" pitchFamily="34" charset="0"/>
                <a:cs typeface="Arial" panose="020B0604020202020204" pitchFamily="34" charset="0"/>
              </a:rPr>
              <a:t>kraj</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roka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ili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pripremanje</a:t>
            </a:r>
            <a:r>
              <a:rPr lang="en-US" sz="2200" dirty="0">
                <a:latin typeface="Arial" panose="020B0604020202020204" pitchFamily="34" charset="0"/>
                <a:cs typeface="Arial" panose="020B0604020202020204" pitchFamily="34" charset="0"/>
              </a:rPr>
              <a:t> za </a:t>
            </a:r>
            <a:r>
              <a:rPr lang="en-US" sz="2200" dirty="0" err="1">
                <a:latin typeface="Arial" panose="020B0604020202020204" pitchFamily="34" charset="0"/>
                <a:cs typeface="Arial" panose="020B0604020202020204" pitchFamily="34" charset="0"/>
              </a:rPr>
              <a:t>ispit</a:t>
            </a:r>
            <a:r>
              <a:rPr lang="en-US" sz="2200" dirty="0">
                <a:latin typeface="Arial" panose="020B0604020202020204" pitchFamily="34" charset="0"/>
                <a:cs typeface="Arial" panose="020B0604020202020204" pitchFamily="34" charset="0"/>
              </a:rPr>
              <a:t> koji je </a:t>
            </a:r>
            <a:r>
              <a:rPr lang="en-US" sz="2200" dirty="0" err="1">
                <a:latin typeface="Arial" panose="020B0604020202020204" pitchFamily="34" charset="0"/>
                <a:cs typeface="Arial" panose="020B0604020202020204" pitchFamily="34" charset="0"/>
              </a:rPr>
              <a:t>prekosutra</a:t>
            </a:r>
            <a:r>
              <a:rPr lang="en-US" sz="2200" dirty="0">
                <a:latin typeface="Arial" panose="020B0604020202020204" pitchFamily="34" charset="0"/>
                <a:cs typeface="Arial" panose="020B0604020202020204" pitchFamily="34" charset="0"/>
              </a:rPr>
              <a:t>.</a:t>
            </a:r>
          </a:p>
          <a:p>
            <a:pPr marL="342900" indent="-228600">
              <a:lnSpc>
                <a:spcPct val="90000"/>
              </a:lnSpc>
              <a:spcAft>
                <a:spcPts val="600"/>
              </a:spcAft>
              <a:buFont typeface="Arial" panose="020B0604020202020204" pitchFamily="34" charset="0"/>
              <a:buChar char="•"/>
            </a:pPr>
            <a:r>
              <a:rPr lang="en-US" sz="2200" b="1" dirty="0" err="1">
                <a:latin typeface="Arial" panose="020B0604020202020204" pitchFamily="34" charset="0"/>
                <a:cs typeface="Arial" panose="020B0604020202020204" pitchFamily="34" charset="0"/>
              </a:rPr>
              <a:t>Kvadrant</a:t>
            </a:r>
            <a:r>
              <a:rPr lang="en-US" sz="2200" b="1" dirty="0">
                <a:latin typeface="Arial" panose="020B0604020202020204" pitchFamily="34" charset="0"/>
                <a:cs typeface="Arial" panose="020B0604020202020204" pitchFamily="34" charset="0"/>
              </a:rPr>
              <a:t> II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Redovito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učenje</a:t>
            </a:r>
            <a:r>
              <a:rPr lang="en-US" sz="2200" dirty="0">
                <a:latin typeface="Arial" panose="020B0604020202020204" pitchFamily="34" charset="0"/>
                <a:cs typeface="Arial" panose="020B0604020202020204" pitchFamily="34" charset="0"/>
              </a:rPr>
              <a:t>, rad </a:t>
            </a:r>
            <a:r>
              <a:rPr lang="en-US" sz="2200" dirty="0" err="1">
                <a:latin typeface="Arial" panose="020B0604020202020204" pitchFamily="34" charset="0"/>
                <a:cs typeface="Arial" panose="020B0604020202020204" pitchFamily="34" charset="0"/>
              </a:rPr>
              <a:t>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dugoročnim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projektima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planiranje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karijere</a:t>
            </a:r>
            <a:r>
              <a:rPr lang="en-US" sz="2200" dirty="0">
                <a:latin typeface="Arial" panose="020B0604020202020204" pitchFamily="34" charset="0"/>
                <a:cs typeface="Arial" panose="020B0604020202020204" pitchFamily="34" charset="0"/>
              </a:rPr>
              <a:t>.</a:t>
            </a:r>
          </a:p>
          <a:p>
            <a:pPr marL="342900" indent="-228600">
              <a:lnSpc>
                <a:spcPct val="90000"/>
              </a:lnSpc>
              <a:spcAft>
                <a:spcPts val="600"/>
              </a:spcAft>
              <a:buFont typeface="Arial" panose="020B0604020202020204" pitchFamily="34" charset="0"/>
              <a:buChar char="•"/>
            </a:pPr>
            <a:r>
              <a:rPr lang="en-US" sz="2200" b="1" dirty="0" err="1">
                <a:latin typeface="Arial" panose="020B0604020202020204" pitchFamily="34" charset="0"/>
                <a:cs typeface="Arial" panose="020B0604020202020204" pitchFamily="34" charset="0"/>
              </a:rPr>
              <a:t>Kvadrant</a:t>
            </a:r>
            <a:r>
              <a:rPr lang="en-US" sz="2200" b="1" dirty="0">
                <a:latin typeface="Arial" panose="020B0604020202020204" pitchFamily="34" charset="0"/>
                <a:cs typeface="Arial" panose="020B0604020202020204" pitchFamily="34" charset="0"/>
              </a:rPr>
              <a:t> III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Telefonski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pozivi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distrakcije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društveni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pritisci</a:t>
            </a:r>
            <a:r>
              <a:rPr lang="en-US" sz="2200" dirty="0">
                <a:latin typeface="Arial" panose="020B0604020202020204" pitchFamily="34" charset="0"/>
                <a:cs typeface="Arial" panose="020B0604020202020204" pitchFamily="34" charset="0"/>
              </a:rPr>
              <a:t>…</a:t>
            </a:r>
          </a:p>
          <a:p>
            <a:pPr marL="342900" indent="-228600">
              <a:lnSpc>
                <a:spcPct val="90000"/>
              </a:lnSpc>
              <a:spcAft>
                <a:spcPts val="600"/>
              </a:spcAft>
              <a:buFont typeface="Arial" panose="020B0604020202020204" pitchFamily="34" charset="0"/>
              <a:buChar char="•"/>
            </a:pPr>
            <a:r>
              <a:rPr lang="en-US" sz="2200" b="1" dirty="0" err="1">
                <a:latin typeface="Arial" panose="020B0604020202020204" pitchFamily="34" charset="0"/>
                <a:cs typeface="Arial" panose="020B0604020202020204" pitchFamily="34" charset="0"/>
              </a:rPr>
              <a:t>Kvadrant</a:t>
            </a:r>
            <a:r>
              <a:rPr lang="en-US" sz="2200" b="1" dirty="0">
                <a:latin typeface="Arial" panose="020B0604020202020204" pitchFamily="34" charset="0"/>
                <a:cs typeface="Arial" panose="020B0604020202020204" pitchFamily="34" charset="0"/>
              </a:rPr>
              <a:t> IV</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Gubljenje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vremena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društvenim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mrežama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Netflixu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videoigrama</a:t>
            </a:r>
            <a:r>
              <a:rPr lang="en-US" sz="2200" dirty="0">
                <a:latin typeface="Arial" panose="020B0604020202020204" pitchFamily="34" charset="0"/>
                <a:cs typeface="Arial" panose="020B0604020202020204" pitchFamily="34" charset="0"/>
              </a:rPr>
              <a:t>...</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36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hr-HR" altLang="sr-Latn-RS" sz="6100" b="0" i="0" u="none" strike="noStrike" cap="none" normalizeH="0" baseline="0" dirty="0">
                <a:ln>
                  <a:noFill/>
                </a:ln>
                <a:effectLst/>
                <a:latin typeface="Arial" panose="020B0604020202020204" pitchFamily="34" charset="0"/>
                <a:cs typeface="Arial" panose="020B0604020202020204" pitchFamily="34" charset="0"/>
              </a:rPr>
              <a:t>Određivanje prioriteta</a:t>
            </a:r>
          </a:p>
        </p:txBody>
      </p:sp>
      <p:sp>
        <p:nvSpPr>
          <p:cNvPr id="3" name="Content Placeholder 2"/>
          <p:cNvSpPr>
            <a:spLocks noGrp="1"/>
          </p:cNvSpPr>
          <p:nvPr>
            <p:ph idx="1"/>
          </p:nvPr>
        </p:nvSpPr>
        <p:spPr>
          <a:xfrm>
            <a:off x="1285240" y="2969469"/>
            <a:ext cx="8074815" cy="2800395"/>
          </a:xfrm>
        </p:spPr>
        <p:txBody>
          <a:bodyPr anchor="t">
            <a:normAutofit/>
          </a:bodyPr>
          <a:lstStyle/>
          <a:p>
            <a:pPr>
              <a:lnSpc>
                <a:spcPct val="110000"/>
              </a:lnSpc>
            </a:pPr>
            <a:r>
              <a:rPr lang="en-US" sz="2000" b="1" dirty="0" err="1"/>
              <a:t>Poredajte</a:t>
            </a:r>
            <a:r>
              <a:rPr lang="en-US" sz="2000" b="1" dirty="0"/>
              <a:t> </a:t>
            </a:r>
            <a:r>
              <a:rPr lang="en-US" sz="2000" b="1" dirty="0" err="1"/>
              <a:t>zadatke</a:t>
            </a:r>
            <a:r>
              <a:rPr lang="en-US" sz="2000" b="1" dirty="0"/>
              <a:t> po </a:t>
            </a:r>
            <a:r>
              <a:rPr lang="en-US" sz="2000" b="1" dirty="0" err="1"/>
              <a:t>važnosti</a:t>
            </a:r>
            <a:endParaRPr lang="en-US" sz="2000" b="1" dirty="0"/>
          </a:p>
          <a:p>
            <a:pPr>
              <a:lnSpc>
                <a:spcPct val="110000"/>
              </a:lnSpc>
            </a:pPr>
            <a:r>
              <a:rPr lang="en-US" sz="2000" dirty="0" err="1"/>
              <a:t>Poredajte</a:t>
            </a:r>
            <a:r>
              <a:rPr lang="en-US" sz="2000" dirty="0"/>
              <a:t> </a:t>
            </a:r>
            <a:r>
              <a:rPr lang="en-US" sz="2000" dirty="0" err="1"/>
              <a:t>zadatke</a:t>
            </a:r>
            <a:r>
              <a:rPr lang="en-US" sz="2000" dirty="0"/>
              <a:t> </a:t>
            </a:r>
            <a:r>
              <a:rPr lang="en-US" sz="2000" dirty="0" err="1"/>
              <a:t>prema</a:t>
            </a:r>
            <a:r>
              <a:rPr lang="en-US" sz="2000" dirty="0"/>
              <a:t> </a:t>
            </a:r>
            <a:r>
              <a:rPr lang="en-US" sz="2000" dirty="0" err="1"/>
              <a:t>složenosti</a:t>
            </a:r>
            <a:endParaRPr lang="en-US" sz="2000" dirty="0"/>
          </a:p>
          <a:p>
            <a:pPr>
              <a:lnSpc>
                <a:spcPct val="110000"/>
              </a:lnSpc>
            </a:pPr>
            <a:r>
              <a:rPr lang="en-US" sz="2000" b="1" dirty="0" err="1"/>
              <a:t>Odredite</a:t>
            </a:r>
            <a:r>
              <a:rPr lang="en-US" sz="2000" b="1" dirty="0"/>
              <a:t> </a:t>
            </a:r>
            <a:r>
              <a:rPr lang="en-US" sz="2000" b="1" dirty="0" err="1"/>
              <a:t>vrijeme</a:t>
            </a:r>
            <a:r>
              <a:rPr lang="en-US" sz="2000" b="1" dirty="0"/>
              <a:t> </a:t>
            </a:r>
            <a:r>
              <a:rPr lang="en-US" sz="2000" b="1" dirty="0" err="1"/>
              <a:t>potrebno</a:t>
            </a:r>
            <a:r>
              <a:rPr lang="en-US" sz="2000" b="1" dirty="0"/>
              <a:t> za </a:t>
            </a:r>
            <a:r>
              <a:rPr lang="en-US" sz="2000" b="1" dirty="0" err="1"/>
              <a:t>izvršenje</a:t>
            </a:r>
            <a:r>
              <a:rPr lang="en-US" sz="2000" b="1" dirty="0"/>
              <a:t> </a:t>
            </a:r>
            <a:r>
              <a:rPr lang="en-US" sz="2000" b="1" dirty="0" err="1"/>
              <a:t>zadatka</a:t>
            </a:r>
            <a:endParaRPr lang="en-US" sz="2000" b="1" dirty="0"/>
          </a:p>
          <a:p>
            <a:pPr>
              <a:lnSpc>
                <a:spcPct val="110000"/>
              </a:lnSpc>
            </a:pPr>
            <a:r>
              <a:rPr lang="en-US" sz="2000" dirty="0" err="1"/>
              <a:t>Razdvojite</a:t>
            </a:r>
            <a:r>
              <a:rPr lang="en-US" sz="2000" dirty="0"/>
              <a:t> </a:t>
            </a:r>
            <a:r>
              <a:rPr lang="en-US" sz="2000" dirty="0" err="1"/>
              <a:t>složene</a:t>
            </a:r>
            <a:r>
              <a:rPr lang="en-US" sz="2000" dirty="0"/>
              <a:t> </a:t>
            </a:r>
            <a:r>
              <a:rPr lang="en-US" sz="2000" dirty="0" err="1"/>
              <a:t>zadatke</a:t>
            </a:r>
            <a:r>
              <a:rPr lang="en-US" sz="2000" dirty="0"/>
              <a:t> </a:t>
            </a:r>
            <a:r>
              <a:rPr lang="en-US" sz="2000" dirty="0" err="1"/>
              <a:t>na</a:t>
            </a:r>
            <a:r>
              <a:rPr lang="en-US" sz="2000" dirty="0"/>
              <a:t> </a:t>
            </a:r>
            <a:r>
              <a:rPr lang="en-US" sz="2000" dirty="0" err="1"/>
              <a:t>podzadatke</a:t>
            </a:r>
            <a:endParaRPr lang="en-US" sz="2000" dirty="0"/>
          </a:p>
          <a:p>
            <a:pPr>
              <a:lnSpc>
                <a:spcPct val="110000"/>
              </a:lnSpc>
            </a:pPr>
            <a:r>
              <a:rPr lang="en-US" sz="2000" dirty="0" err="1"/>
              <a:t>Treba</a:t>
            </a:r>
            <a:r>
              <a:rPr lang="hr-HR" sz="2000" dirty="0"/>
              <a:t>te </a:t>
            </a:r>
            <a:r>
              <a:rPr lang="en-US" sz="2000" dirty="0" err="1"/>
              <a:t>planirati</a:t>
            </a:r>
            <a:r>
              <a:rPr lang="en-US" sz="2000" dirty="0"/>
              <a:t> </a:t>
            </a:r>
            <a:r>
              <a:rPr lang="en-US" sz="2000" dirty="0" err="1"/>
              <a:t>sve</a:t>
            </a:r>
            <a:r>
              <a:rPr lang="en-US" sz="2000" dirty="0"/>
              <a:t> </a:t>
            </a:r>
            <a:r>
              <a:rPr lang="hr-HR" sz="2000" dirty="0"/>
              <a:t>u vezi svojeg</a:t>
            </a:r>
            <a:r>
              <a:rPr lang="en-US" sz="2000" dirty="0"/>
              <a:t> </a:t>
            </a:r>
            <a:r>
              <a:rPr lang="en-US" sz="2000" dirty="0" err="1"/>
              <a:t>školovanja</a:t>
            </a:r>
            <a:endParaRPr lang="en-US" sz="2000" dirty="0"/>
          </a:p>
          <a:p>
            <a:pPr>
              <a:lnSpc>
                <a:spcPct val="110000"/>
              </a:lnSpc>
            </a:pPr>
            <a:r>
              <a:rPr lang="en-US" sz="2000" dirty="0" err="1"/>
              <a:t>Ostanite</a:t>
            </a:r>
            <a:r>
              <a:rPr lang="en-US" sz="2000" dirty="0"/>
              <a:t> </a:t>
            </a:r>
            <a:r>
              <a:rPr lang="en-US" sz="2000" dirty="0" err="1"/>
              <a:t>fleksibilni</a:t>
            </a:r>
            <a:endParaRPr lang="en-US" sz="2000" dirty="0"/>
          </a:p>
        </p:txBody>
      </p:sp>
      <p:sp>
        <p:nvSpPr>
          <p:cNvPr id="4" name="Rectangle 1">
            <a:extLst>
              <a:ext uri="{FF2B5EF4-FFF2-40B4-BE49-F238E27FC236}">
                <a16:creationId xmlns:a16="http://schemas.microsoft.com/office/drawing/2014/main" id="{531B8E27-E31F-14A0-0407-BDC19B4C3556}"/>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hr-HR" altLang="sr-Latn-RS" b="0" i="0" u="none" strike="noStrike" cap="none" normalizeH="0" baseline="0">
                <a:ln>
                  <a:noFill/>
                </a:ln>
                <a:solidFill>
                  <a:schemeClr val="tx1"/>
                </a:solidFill>
                <a:effectLst/>
                <a:latin typeface="Arial" panose="020B0604020202020204" pitchFamily="34" charset="0"/>
              </a:rPr>
            </a:br>
            <a:endParaRPr kumimoji="0" lang="hr-HR" altLang="sr-Latn-R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973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2648" y="2108404"/>
            <a:ext cx="9849751" cy="3032168"/>
          </a:xfrm>
        </p:spPr>
        <p:txBody>
          <a:bodyPr anchor="ctr">
            <a:normAutofit/>
          </a:bodyPr>
          <a:lstStyle/>
          <a:p>
            <a:pPr marL="0" indent="0">
              <a:buNone/>
            </a:pPr>
            <a:r>
              <a:rPr lang="hr-HR" sz="2500" dirty="0"/>
              <a:t>Važni zadaci su stvari koje doprinose našoj dugoročnoj misiji, vrijednostima i ciljevima.</a:t>
            </a:r>
            <a:endParaRPr lang="en-US" sz="2500" dirty="0"/>
          </a:p>
          <a:p>
            <a:pPr marL="0" indent="0">
              <a:buNone/>
            </a:pPr>
            <a:r>
              <a:rPr lang="en-US" sz="2500" dirty="0"/>
              <a:t>						~Brat McKay</a:t>
            </a:r>
          </a:p>
        </p:txBody>
      </p:sp>
    </p:spTree>
    <p:extLst>
      <p:ext uri="{BB962C8B-B14F-4D97-AF65-F5344CB8AC3E}">
        <p14:creationId xmlns:p14="http://schemas.microsoft.com/office/powerpoint/2010/main" val="389334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728663"/>
            <a:ext cx="6476999" cy="2014537"/>
          </a:xfrm>
        </p:spPr>
        <p:txBody>
          <a:bodyPr anchor="ctr">
            <a:normAutofit/>
          </a:bodyPr>
          <a:lstStyle/>
          <a:p>
            <a:r>
              <a:rPr lang="hr-HR" dirty="0"/>
              <a:t>Planiranje</a:t>
            </a:r>
            <a:endParaRPr lang="en-US" dirty="0"/>
          </a:p>
        </p:txBody>
      </p:sp>
    </p:spTree>
    <p:extLst>
      <p:ext uri="{BB962C8B-B14F-4D97-AF65-F5344CB8AC3E}">
        <p14:creationId xmlns:p14="http://schemas.microsoft.com/office/powerpoint/2010/main" val="317633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89303" y="1266613"/>
            <a:ext cx="5931919" cy="4229311"/>
          </a:xfrm>
        </p:spPr>
        <p:txBody>
          <a:bodyPr anchor="ctr">
            <a:noAutofit/>
          </a:bodyPr>
          <a:lstStyle/>
          <a:p>
            <a:pPr marL="0" indent="0">
              <a:lnSpc>
                <a:spcPct val="110000"/>
              </a:lnSpc>
              <a:buNone/>
            </a:pPr>
            <a:r>
              <a:rPr lang="hr-HR" sz="2000" dirty="0"/>
              <a:t>Kako biste bili sigurni da vam je </a:t>
            </a:r>
            <a:r>
              <a:rPr lang="hr-HR" sz="2000" b="1" dirty="0"/>
              <a:t>obrazovanje zaista prioritet</a:t>
            </a:r>
            <a:r>
              <a:rPr lang="hr-HR" sz="2000" dirty="0"/>
              <a:t>, blokirajte vrijeme tijekom tjedna koje ćete posvetiti nastavi i učenju. Tijekom semestra planirajte sljedeće blokirane termine:</a:t>
            </a:r>
            <a:endParaRPr lang="en-US" sz="2000" dirty="0"/>
          </a:p>
          <a:p>
            <a:pPr marL="0" indent="0">
              <a:lnSpc>
                <a:spcPct val="110000"/>
              </a:lnSpc>
              <a:buNone/>
            </a:pPr>
            <a:endParaRPr lang="en-US" sz="2000" dirty="0"/>
          </a:p>
          <a:p>
            <a:pPr marL="514350" indent="-514350">
              <a:lnSpc>
                <a:spcPct val="110000"/>
              </a:lnSpc>
              <a:buFont typeface="+mj-lt"/>
              <a:buAutoNum type="arabicPeriod"/>
            </a:pPr>
            <a:r>
              <a:rPr lang="en-US" sz="2000" b="1" dirty="0" err="1"/>
              <a:t>Blokirajte</a:t>
            </a:r>
            <a:r>
              <a:rPr lang="en-US" sz="2000" b="1" dirty="0"/>
              <a:t> </a:t>
            </a:r>
            <a:r>
              <a:rPr lang="en-US" sz="2000" b="1" dirty="0" err="1"/>
              <a:t>vrijeme</a:t>
            </a:r>
            <a:r>
              <a:rPr lang="en-US" sz="2000" b="1" dirty="0"/>
              <a:t> </a:t>
            </a:r>
            <a:r>
              <a:rPr lang="hr-HR" sz="2000" b="1" dirty="0"/>
              <a:t>za </a:t>
            </a:r>
            <a:r>
              <a:rPr lang="en-US" sz="2000" b="1" dirty="0" err="1"/>
              <a:t>predavanja</a:t>
            </a:r>
            <a:r>
              <a:rPr lang="en-US" sz="2000" b="1" dirty="0"/>
              <a:t> </a:t>
            </a:r>
            <a:r>
              <a:rPr lang="en-US" sz="2000" b="1" dirty="0" err="1"/>
              <a:t>i</a:t>
            </a:r>
            <a:r>
              <a:rPr lang="en-US" sz="2000" b="1" dirty="0"/>
              <a:t> </a:t>
            </a:r>
            <a:r>
              <a:rPr lang="hr-HR" sz="2000" b="1" dirty="0"/>
              <a:t>vježbe</a:t>
            </a:r>
            <a:endParaRPr lang="en-US" sz="2000" b="1" dirty="0"/>
          </a:p>
          <a:p>
            <a:pPr marL="514350" indent="-514350">
              <a:lnSpc>
                <a:spcPct val="110000"/>
              </a:lnSpc>
              <a:buFont typeface="+mj-lt"/>
              <a:buAutoNum type="arabicPeriod"/>
            </a:pPr>
            <a:r>
              <a:rPr lang="en-US" sz="2000" dirty="0" err="1"/>
              <a:t>Blokirajte</a:t>
            </a:r>
            <a:r>
              <a:rPr lang="en-US" sz="2000" dirty="0"/>
              <a:t> </a:t>
            </a:r>
            <a:r>
              <a:rPr lang="en-US" sz="2000" dirty="0" err="1"/>
              <a:t>vrijeme</a:t>
            </a:r>
            <a:r>
              <a:rPr lang="en-US" sz="2000" dirty="0"/>
              <a:t> za </a:t>
            </a:r>
            <a:r>
              <a:rPr lang="en-US" sz="2000" dirty="0" err="1"/>
              <a:t>čitanje</a:t>
            </a:r>
            <a:r>
              <a:rPr lang="en-US" sz="2000" dirty="0"/>
              <a:t> </a:t>
            </a:r>
            <a:r>
              <a:rPr lang="hr-HR" sz="2000" dirty="0"/>
              <a:t>za svako predavanje i vježbe</a:t>
            </a:r>
            <a:endParaRPr lang="en-US" sz="2000" dirty="0"/>
          </a:p>
          <a:p>
            <a:pPr marL="514350" indent="-514350">
              <a:lnSpc>
                <a:spcPct val="110000"/>
              </a:lnSpc>
              <a:buFont typeface="+mj-lt"/>
              <a:buAutoNum type="arabicPeriod"/>
            </a:pPr>
            <a:r>
              <a:rPr lang="en-US" sz="2000" dirty="0" err="1"/>
              <a:t>Odvojite</a:t>
            </a:r>
            <a:r>
              <a:rPr lang="en-US" sz="2000" dirty="0"/>
              <a:t> </a:t>
            </a:r>
            <a:r>
              <a:rPr lang="en-US" sz="2000" dirty="0" err="1"/>
              <a:t>vrijeme</a:t>
            </a:r>
            <a:r>
              <a:rPr lang="en-US" sz="2000" dirty="0"/>
              <a:t> za </a:t>
            </a:r>
            <a:r>
              <a:rPr lang="en-US" sz="2000" dirty="0" err="1"/>
              <a:t>pregled</a:t>
            </a:r>
            <a:r>
              <a:rPr lang="en-US" sz="2000" dirty="0"/>
              <a:t> </a:t>
            </a:r>
            <a:r>
              <a:rPr lang="en-US" sz="2000" dirty="0" err="1"/>
              <a:t>bilješki</a:t>
            </a:r>
            <a:r>
              <a:rPr lang="en-US" sz="2000" dirty="0"/>
              <a:t>/</a:t>
            </a:r>
            <a:r>
              <a:rPr lang="hr-HR" sz="2000" dirty="0"/>
              <a:t>podcrtanog</a:t>
            </a:r>
            <a:r>
              <a:rPr lang="en-US" sz="2000" dirty="0"/>
              <a:t>/</a:t>
            </a:r>
            <a:r>
              <a:rPr lang="hr-HR" sz="2000" dirty="0"/>
              <a:t>izradu </a:t>
            </a:r>
            <a:r>
              <a:rPr lang="en-US" sz="2000" dirty="0" err="1"/>
              <a:t>doma</a:t>
            </a:r>
            <a:r>
              <a:rPr lang="hr-HR" sz="2000" dirty="0"/>
              <a:t>će</a:t>
            </a:r>
            <a:r>
              <a:rPr lang="en-US" sz="2000" dirty="0"/>
              <a:t> </a:t>
            </a:r>
            <a:r>
              <a:rPr lang="en-US" sz="2000" dirty="0" err="1"/>
              <a:t>zadać</a:t>
            </a:r>
            <a:r>
              <a:rPr lang="hr-HR" sz="2000" dirty="0"/>
              <a:t>e.</a:t>
            </a:r>
          </a:p>
          <a:p>
            <a:pPr marL="514350" indent="-514350">
              <a:lnSpc>
                <a:spcPct val="110000"/>
              </a:lnSpc>
              <a:buFont typeface="+mj-lt"/>
              <a:buAutoNum type="arabicPeriod"/>
            </a:pPr>
            <a:r>
              <a:rPr lang="en-US" sz="2000" dirty="0" err="1"/>
              <a:t>Blokirajte</a:t>
            </a:r>
            <a:r>
              <a:rPr lang="en-US" sz="2000" dirty="0"/>
              <a:t> </a:t>
            </a:r>
            <a:r>
              <a:rPr lang="hr-HR" sz="2000" dirty="0"/>
              <a:t>vrijeme </a:t>
            </a:r>
            <a:r>
              <a:rPr lang="en-US" sz="2000" dirty="0" err="1"/>
              <a:t>druge</a:t>
            </a:r>
            <a:r>
              <a:rPr lang="en-US" sz="2000" dirty="0"/>
              <a:t> </a:t>
            </a:r>
            <a:r>
              <a:rPr lang="en-US" sz="2000" dirty="0" err="1"/>
              <a:t>važne</a:t>
            </a:r>
            <a:r>
              <a:rPr lang="en-US" sz="2000" dirty="0"/>
              <a:t> </a:t>
            </a:r>
            <a:r>
              <a:rPr lang="en-US" sz="2000" dirty="0" err="1"/>
              <a:t>zadatke</a:t>
            </a:r>
            <a:r>
              <a:rPr lang="en-US" sz="2000" dirty="0"/>
              <a:t> (</a:t>
            </a:r>
            <a:r>
              <a:rPr lang="en-US" sz="2000" dirty="0" err="1"/>
              <a:t>npr</a:t>
            </a:r>
            <a:r>
              <a:rPr lang="en-US" sz="2000" dirty="0"/>
              <a:t>. </a:t>
            </a:r>
            <a:r>
              <a:rPr lang="hr-HR" sz="2000" dirty="0"/>
              <a:t>v</a:t>
            </a:r>
            <a:r>
              <a:rPr lang="en-US" sz="2000" dirty="0" err="1"/>
              <a:t>ježbanje</a:t>
            </a:r>
            <a:r>
              <a:rPr lang="hr-HR" sz="2000" dirty="0"/>
              <a:t>)</a:t>
            </a:r>
            <a:endParaRPr lang="en-US" sz="2000" dirty="0"/>
          </a:p>
        </p:txBody>
      </p:sp>
    </p:spTree>
    <p:extLst>
      <p:ext uri="{BB962C8B-B14F-4D97-AF65-F5344CB8AC3E}">
        <p14:creationId xmlns:p14="http://schemas.microsoft.com/office/powerpoint/2010/main" val="415964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hr-HR" sz="4800"/>
              <a:t>Planirajte tjedno</a:t>
            </a:r>
            <a:br>
              <a:rPr lang="hr-HR" sz="4800"/>
            </a:br>
            <a:endParaRPr lang="en-US"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640432" cy="4537711"/>
          </a:xfrm>
        </p:spPr>
        <p:txBody>
          <a:bodyPr anchor="t">
            <a:normAutofit/>
          </a:bodyPr>
          <a:lstStyle/>
          <a:p>
            <a:r>
              <a:rPr lang="en-US" sz="2000" dirty="0" err="1"/>
              <a:t>Planirajte</a:t>
            </a:r>
            <a:r>
              <a:rPr lang="en-US" sz="2000" dirty="0"/>
              <a:t> </a:t>
            </a:r>
            <a:r>
              <a:rPr lang="en-US" sz="2000" dirty="0" err="1"/>
              <a:t>više</a:t>
            </a:r>
            <a:r>
              <a:rPr lang="en-US" sz="2000" dirty="0"/>
              <a:t> dana </a:t>
            </a:r>
            <a:r>
              <a:rPr lang="en-US" sz="2000" dirty="0" err="1"/>
              <a:t>unaprijed</a:t>
            </a:r>
            <a:r>
              <a:rPr lang="en-US" sz="2000" dirty="0"/>
              <a:t>, </a:t>
            </a:r>
            <a:r>
              <a:rPr lang="en-US" sz="2000" dirty="0" err="1"/>
              <a:t>barem</a:t>
            </a:r>
            <a:r>
              <a:rPr lang="en-US" sz="2000" dirty="0"/>
              <a:t> </a:t>
            </a:r>
            <a:r>
              <a:rPr lang="en-US" sz="2000" dirty="0" err="1"/>
              <a:t>tjedno</a:t>
            </a:r>
            <a:endParaRPr lang="en-US" sz="2000" dirty="0"/>
          </a:p>
          <a:p>
            <a:r>
              <a:rPr lang="en-US" sz="2000" dirty="0" err="1"/>
              <a:t>Slobodne</a:t>
            </a:r>
            <a:r>
              <a:rPr lang="en-US" sz="2000" dirty="0"/>
              <a:t> </a:t>
            </a:r>
            <a:r>
              <a:rPr lang="en-US" sz="2000" dirty="0" err="1"/>
              <a:t>dane</a:t>
            </a:r>
            <a:r>
              <a:rPr lang="en-US" sz="2000" dirty="0"/>
              <a:t> </a:t>
            </a:r>
            <a:r>
              <a:rPr lang="en-US" sz="2000" dirty="0" err="1"/>
              <a:t>iskoristite</a:t>
            </a:r>
            <a:r>
              <a:rPr lang="en-US" sz="2000" dirty="0"/>
              <a:t> za </a:t>
            </a:r>
            <a:r>
              <a:rPr lang="en-US" sz="2000" dirty="0" err="1"/>
              <a:t>učenje</a:t>
            </a:r>
            <a:endParaRPr lang="en-US" sz="2000" dirty="0"/>
          </a:p>
          <a:p>
            <a:r>
              <a:rPr lang="en-US" sz="2000" b="1" dirty="0" err="1"/>
              <a:t>Budite</a:t>
            </a:r>
            <a:r>
              <a:rPr lang="en-US" sz="2000" b="1" dirty="0"/>
              <a:t> </a:t>
            </a:r>
            <a:r>
              <a:rPr lang="en-US" sz="2000" b="1" dirty="0" err="1"/>
              <a:t>svjesni</a:t>
            </a:r>
            <a:r>
              <a:rPr lang="en-US" sz="2000" b="1" dirty="0"/>
              <a:t>: </a:t>
            </a:r>
            <a:r>
              <a:rPr lang="en-US" sz="2000" b="1" dirty="0" err="1"/>
              <a:t>danima</a:t>
            </a:r>
            <a:r>
              <a:rPr lang="en-US" sz="2000" b="1" dirty="0"/>
              <a:t> </a:t>
            </a:r>
            <a:r>
              <a:rPr lang="en-US" sz="2000" b="1" dirty="0" err="1"/>
              <a:t>kada</a:t>
            </a:r>
            <a:r>
              <a:rPr lang="en-US" sz="2000" b="1" dirty="0"/>
              <a:t> </a:t>
            </a:r>
            <a:r>
              <a:rPr lang="en-US" sz="2000" b="1" dirty="0" err="1"/>
              <a:t>imate</a:t>
            </a:r>
            <a:r>
              <a:rPr lang="en-US" sz="2000" b="1" dirty="0"/>
              <a:t> </a:t>
            </a:r>
            <a:r>
              <a:rPr lang="en-US" sz="2000" b="1" dirty="0" err="1"/>
              <a:t>nastavu</a:t>
            </a:r>
            <a:r>
              <a:rPr lang="en-US" sz="2000" b="1" dirty="0"/>
              <a:t>, bit </a:t>
            </a:r>
            <a:r>
              <a:rPr lang="en-US" sz="2000" b="1" dirty="0" err="1"/>
              <a:t>ćete</a:t>
            </a:r>
            <a:r>
              <a:rPr lang="en-US" sz="2000" b="1" dirty="0"/>
              <a:t> </a:t>
            </a:r>
            <a:r>
              <a:rPr lang="en-US" sz="2000" b="1" dirty="0" err="1"/>
              <a:t>umorni</a:t>
            </a:r>
            <a:r>
              <a:rPr lang="en-US" sz="2000" b="1" dirty="0"/>
              <a:t>.</a:t>
            </a:r>
            <a:r>
              <a:rPr lang="hr-HR" sz="2000" b="1" dirty="0"/>
              <a:t> </a:t>
            </a:r>
            <a:r>
              <a:rPr lang="en-US" sz="2000" b="1" dirty="0" err="1"/>
              <a:t>Planirajte</a:t>
            </a:r>
            <a:r>
              <a:rPr lang="en-US" sz="2000" b="1" dirty="0"/>
              <a:t> </a:t>
            </a:r>
            <a:r>
              <a:rPr lang="en-US" sz="2000" b="1" dirty="0" err="1"/>
              <a:t>više</a:t>
            </a:r>
            <a:r>
              <a:rPr lang="en-US" sz="2000" b="1" dirty="0"/>
              <a:t> </a:t>
            </a:r>
            <a:r>
              <a:rPr lang="en-US" sz="2000" b="1" dirty="0" err="1"/>
              <a:t>učenja</a:t>
            </a:r>
            <a:r>
              <a:rPr lang="en-US" sz="2000" b="1" dirty="0"/>
              <a:t> </a:t>
            </a:r>
            <a:r>
              <a:rPr lang="en-US" sz="2000" b="1" dirty="0" err="1"/>
              <a:t>slobodnim</a:t>
            </a:r>
            <a:r>
              <a:rPr lang="en-US" sz="2000" b="1" dirty="0"/>
              <a:t> </a:t>
            </a:r>
            <a:r>
              <a:rPr lang="en-US" sz="2000" b="1" dirty="0" err="1"/>
              <a:t>danima</a:t>
            </a:r>
            <a:r>
              <a:rPr lang="en-US" sz="2000" b="1" dirty="0"/>
              <a:t>.</a:t>
            </a:r>
          </a:p>
          <a:p>
            <a:r>
              <a:rPr lang="en-US" sz="2000" dirty="0" err="1"/>
              <a:t>Odmor</a:t>
            </a:r>
            <a:r>
              <a:rPr lang="en-US" sz="2000" dirty="0"/>
              <a:t> (45+15, 50+10, 80+10)</a:t>
            </a:r>
            <a:endParaRPr lang="hr-HR" sz="2000" dirty="0"/>
          </a:p>
          <a:p>
            <a:r>
              <a:rPr lang="hr-HR" sz="2000" b="1" dirty="0"/>
              <a:t>Slične </a:t>
            </a:r>
            <a:r>
              <a:rPr lang="en-US" sz="2000" b="1" dirty="0" err="1"/>
              <a:t>zadatke</a:t>
            </a:r>
            <a:r>
              <a:rPr lang="hr-HR" sz="2000" b="1" dirty="0"/>
              <a:t> grupirajte</a:t>
            </a:r>
            <a:r>
              <a:rPr lang="en-US" sz="2000" b="1" dirty="0"/>
              <a:t> </a:t>
            </a:r>
            <a:r>
              <a:rPr lang="en-US" sz="2000" b="1" dirty="0" err="1"/>
              <a:t>zajedno</a:t>
            </a:r>
            <a:endParaRPr lang="hr-HR" sz="2000" b="1" dirty="0"/>
          </a:p>
          <a:p>
            <a:r>
              <a:rPr lang="pl-PL" sz="2000" dirty="0"/>
              <a:t>Neki ljudi na početku (dana, tjedna) rade lakše zadatke</a:t>
            </a:r>
            <a:endParaRPr lang="en-US" sz="2000" dirty="0"/>
          </a:p>
          <a:p>
            <a:endParaRPr lang="en-US" sz="2000" dirty="0"/>
          </a:p>
        </p:txBody>
      </p:sp>
    </p:spTree>
    <p:extLst>
      <p:ext uri="{BB962C8B-B14F-4D97-AF65-F5344CB8AC3E}">
        <p14:creationId xmlns:p14="http://schemas.microsoft.com/office/powerpoint/2010/main" val="398210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65125"/>
            <a:ext cx="11256264" cy="1116203"/>
          </a:xfrm>
        </p:spPr>
        <p:txBody>
          <a:bodyPr anchor="ctr">
            <a:normAutofit/>
          </a:bodyPr>
          <a:lstStyle/>
          <a:p>
            <a:r>
              <a:rPr lang="en-US"/>
              <a:t>Složeni </a:t>
            </a:r>
            <a:r>
              <a:rPr lang="hr-HR"/>
              <a:t>i </a:t>
            </a:r>
            <a:r>
              <a:rPr lang="en-US"/>
              <a:t>zahtjevni zadaci</a:t>
            </a:r>
            <a:endParaRPr lang="en-US" dirty="0"/>
          </a:p>
        </p:txBody>
      </p:sp>
      <p:graphicFrame>
        <p:nvGraphicFramePr>
          <p:cNvPr id="5" name="Content Placeholder 2">
            <a:extLst>
              <a:ext uri="{FF2B5EF4-FFF2-40B4-BE49-F238E27FC236}">
                <a16:creationId xmlns:a16="http://schemas.microsoft.com/office/drawing/2014/main" id="{631DB5EC-B8AC-EAAD-9206-2AA9276CD268}"/>
              </a:ext>
            </a:extLst>
          </p:cNvPr>
          <p:cNvGraphicFramePr>
            <a:graphicFrameLocks noGrp="1"/>
          </p:cNvGraphicFramePr>
          <p:nvPr>
            <p:ph idx="1"/>
            <p:extLst>
              <p:ext uri="{D42A27DB-BD31-4B8C-83A1-F6EECF244321}">
                <p14:modId xmlns:p14="http://schemas.microsoft.com/office/powerpoint/2010/main" val="1796586483"/>
              </p:ext>
            </p:extLst>
          </p:nvPr>
        </p:nvGraphicFramePr>
        <p:xfrm>
          <a:off x="1003173" y="1814703"/>
          <a:ext cx="10388727" cy="3690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64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hr-HR" sz="4800"/>
              <a:t>Optimizirajte i pregledavajte svoj plan</a:t>
            </a:r>
            <a:endParaRPr lang="en-US" sz="4800"/>
          </a:p>
        </p:txBody>
      </p:sp>
      <p:sp>
        <p:nvSpPr>
          <p:cNvPr id="16" name="Content Placeholder 2"/>
          <p:cNvSpPr>
            <a:spLocks noGrp="1"/>
          </p:cNvSpPr>
          <p:nvPr>
            <p:ph idx="1"/>
          </p:nvPr>
        </p:nvSpPr>
        <p:spPr>
          <a:xfrm>
            <a:off x="1045028" y="3017522"/>
            <a:ext cx="9941319" cy="3124658"/>
          </a:xfrm>
        </p:spPr>
        <p:txBody>
          <a:bodyPr anchor="ctr">
            <a:normAutofit/>
          </a:bodyPr>
          <a:lstStyle/>
          <a:p>
            <a:r>
              <a:rPr lang="en-US" sz="2400" dirty="0" err="1"/>
              <a:t>Ponovno</a:t>
            </a:r>
            <a:r>
              <a:rPr lang="en-US" sz="2400" dirty="0"/>
              <a:t> </a:t>
            </a:r>
            <a:r>
              <a:rPr lang="en-US" sz="2400" dirty="0" err="1"/>
              <a:t>rasporedite</a:t>
            </a:r>
            <a:r>
              <a:rPr lang="en-US" sz="2400" dirty="0"/>
              <a:t> </a:t>
            </a:r>
            <a:r>
              <a:rPr lang="hr-HR" sz="2400" dirty="0"/>
              <a:t>obveze</a:t>
            </a:r>
            <a:r>
              <a:rPr lang="en-US" sz="2400" dirty="0"/>
              <a:t> (</a:t>
            </a:r>
            <a:r>
              <a:rPr lang="en-US" sz="2400" dirty="0" err="1"/>
              <a:t>i</a:t>
            </a:r>
            <a:r>
              <a:rPr lang="en-US" sz="2400" dirty="0"/>
              <a:t> </a:t>
            </a:r>
            <a:r>
              <a:rPr lang="en-US" sz="2400" dirty="0" err="1"/>
              <a:t>pregledajte</a:t>
            </a:r>
            <a:r>
              <a:rPr lang="en-US" sz="2400" dirty="0"/>
              <a:t> </a:t>
            </a:r>
            <a:r>
              <a:rPr lang="en-US" sz="2400" dirty="0" err="1"/>
              <a:t>što</a:t>
            </a:r>
            <a:r>
              <a:rPr lang="en-US" sz="2400" dirty="0"/>
              <a:t> je </a:t>
            </a:r>
            <a:r>
              <a:rPr lang="en-US" sz="2400" dirty="0" err="1"/>
              <a:t>uzrok</a:t>
            </a:r>
            <a:r>
              <a:rPr lang="en-US" sz="2400" dirty="0"/>
              <a:t> </a:t>
            </a:r>
            <a:r>
              <a:rPr lang="en-US" sz="2400" dirty="0" err="1"/>
              <a:t>kašnjenja</a:t>
            </a:r>
            <a:r>
              <a:rPr lang="en-US" sz="2400" dirty="0"/>
              <a:t> </a:t>
            </a:r>
            <a:r>
              <a:rPr lang="en-US" sz="2400" dirty="0" err="1"/>
              <a:t>kako</a:t>
            </a:r>
            <a:r>
              <a:rPr lang="en-US" sz="2400" dirty="0"/>
              <a:t> </a:t>
            </a:r>
            <a:r>
              <a:rPr lang="en-US" sz="2400" dirty="0" err="1"/>
              <a:t>biste</a:t>
            </a:r>
            <a:r>
              <a:rPr lang="en-US" sz="2400" dirty="0"/>
              <a:t> </a:t>
            </a:r>
            <a:r>
              <a:rPr lang="en-US" sz="2400" dirty="0" err="1"/>
              <a:t>naučili</a:t>
            </a:r>
            <a:r>
              <a:rPr lang="en-US" sz="2400" dirty="0"/>
              <a:t> za </a:t>
            </a:r>
            <a:r>
              <a:rPr lang="en-US" sz="2400" dirty="0" err="1"/>
              <a:t>buduće</a:t>
            </a:r>
            <a:r>
              <a:rPr lang="en-US" sz="2400" dirty="0"/>
              <a:t> </a:t>
            </a:r>
            <a:r>
              <a:rPr lang="en-US" sz="2400" dirty="0" err="1"/>
              <a:t>planiranje</a:t>
            </a:r>
            <a:r>
              <a:rPr lang="en-US" sz="2400" dirty="0"/>
              <a:t>)</a:t>
            </a:r>
            <a:endParaRPr lang="hr-HR" sz="2400" dirty="0"/>
          </a:p>
          <a:p>
            <a:r>
              <a:rPr lang="en-US" sz="2400" b="1" dirty="0" err="1"/>
              <a:t>Praćenje</a:t>
            </a:r>
            <a:r>
              <a:rPr lang="en-US" sz="2400" b="1" dirty="0"/>
              <a:t> </a:t>
            </a:r>
            <a:r>
              <a:rPr lang="en-US" sz="2400" b="1" dirty="0" err="1"/>
              <a:t>vremena</a:t>
            </a:r>
            <a:r>
              <a:rPr lang="en-US" sz="2400" b="1" dirty="0"/>
              <a:t> </a:t>
            </a:r>
            <a:r>
              <a:rPr lang="en-US" sz="2400" dirty="0" err="1"/>
              <a:t>će</a:t>
            </a:r>
            <a:r>
              <a:rPr lang="en-US" sz="2400" dirty="0"/>
              <a:t> </a:t>
            </a:r>
            <a:r>
              <a:rPr lang="en-US" sz="2400" dirty="0" err="1"/>
              <a:t>vam</a:t>
            </a:r>
            <a:r>
              <a:rPr lang="en-US" sz="2400" dirty="0"/>
              <a:t> </a:t>
            </a:r>
            <a:r>
              <a:rPr lang="en-US" sz="2400" dirty="0" err="1"/>
              <a:t>dati</a:t>
            </a:r>
            <a:r>
              <a:rPr lang="en-US" sz="2400" dirty="0"/>
              <a:t> </a:t>
            </a:r>
            <a:r>
              <a:rPr lang="en-US" sz="2400" dirty="0" err="1"/>
              <a:t>uvid</a:t>
            </a:r>
            <a:r>
              <a:rPr lang="en-US" sz="2400" dirty="0"/>
              <a:t> u ono </a:t>
            </a:r>
            <a:r>
              <a:rPr lang="en-US" sz="2400" dirty="0" err="1"/>
              <a:t>što</a:t>
            </a:r>
            <a:r>
              <a:rPr lang="en-US" sz="2400" dirty="0"/>
              <a:t> </a:t>
            </a:r>
            <a:r>
              <a:rPr lang="en-US" sz="2400" dirty="0" err="1"/>
              <a:t>vam</a:t>
            </a:r>
            <a:r>
              <a:rPr lang="en-US" sz="2400" dirty="0"/>
              <a:t> </a:t>
            </a:r>
            <a:r>
              <a:rPr lang="en-US" sz="2400" dirty="0" err="1"/>
              <a:t>oduzima</a:t>
            </a:r>
            <a:r>
              <a:rPr lang="en-US" sz="2400" dirty="0"/>
              <a:t> </a:t>
            </a:r>
            <a:r>
              <a:rPr lang="en-US" sz="2400" dirty="0" err="1"/>
              <a:t>vrijeme</a:t>
            </a:r>
            <a:endParaRPr lang="en-US" sz="2400" dirty="0"/>
          </a:p>
          <a:p>
            <a:r>
              <a:rPr lang="en-US" sz="2400" b="1" dirty="0" err="1"/>
              <a:t>Pregled</a:t>
            </a:r>
            <a:r>
              <a:rPr lang="hr-HR" sz="2400" b="1" dirty="0" err="1"/>
              <a:t>avajte</a:t>
            </a:r>
            <a:r>
              <a:rPr lang="en-US" sz="2400" b="1" dirty="0"/>
              <a:t> </a:t>
            </a:r>
            <a:r>
              <a:rPr lang="en-US" sz="2400" b="1" dirty="0" err="1"/>
              <a:t>svoj</a:t>
            </a:r>
            <a:r>
              <a:rPr lang="en-US" sz="2400" b="1" dirty="0"/>
              <a:t> dan</a:t>
            </a:r>
            <a:r>
              <a:rPr lang="hr-HR" sz="2400" b="1" dirty="0"/>
              <a:t> </a:t>
            </a:r>
            <a:r>
              <a:rPr lang="hr-HR" sz="2400" dirty="0"/>
              <a:t>(refleksija)</a:t>
            </a:r>
            <a:endParaRPr lang="en-US" sz="2400" dirty="0"/>
          </a:p>
          <a:p>
            <a:r>
              <a:rPr lang="hr-HR" sz="2400" dirty="0"/>
              <a:t>Mjerite svoje vrijeme </a:t>
            </a:r>
            <a:r>
              <a:rPr lang="en-US" sz="2400" dirty="0" err="1"/>
              <a:t>dok</a:t>
            </a:r>
            <a:r>
              <a:rPr lang="en-US" sz="2400" dirty="0"/>
              <a:t> </a:t>
            </a:r>
            <a:r>
              <a:rPr lang="en-US" sz="2400" dirty="0" err="1"/>
              <a:t>obavljate</a:t>
            </a:r>
            <a:r>
              <a:rPr lang="en-US" sz="2400" dirty="0"/>
              <a:t> </a:t>
            </a:r>
            <a:r>
              <a:rPr lang="en-US" sz="2400" dirty="0" err="1"/>
              <a:t>određenu</a:t>
            </a:r>
            <a:r>
              <a:rPr lang="en-US" sz="2400" dirty="0"/>
              <a:t> </a:t>
            </a:r>
            <a:r>
              <a:rPr lang="en-US" sz="2400" dirty="0" err="1"/>
              <a:t>aktivnost</a:t>
            </a:r>
            <a:endParaRPr lang="en-US" sz="2400" dirty="0"/>
          </a:p>
          <a:p>
            <a:pPr marL="0" indent="0">
              <a:buNone/>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3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1078706" y="3304381"/>
            <a:ext cx="10440849" cy="20145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Arial"/>
              <a:buNone/>
            </a:pPr>
            <a:r>
              <a:rPr lang="en-US" dirty="0"/>
              <a:t>Lab 0</a:t>
            </a:r>
            <a:r>
              <a:rPr lang="hr-HR" dirty="0"/>
              <a:t>2 – Raspored i planiranje   </a:t>
            </a:r>
            <a:br>
              <a:rPr lang="hr-HR" dirty="0"/>
            </a:br>
            <a:r>
              <a:rPr lang="hr-HR" dirty="0"/>
              <a:t>               vremena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0AF88A5-63F1-B8EE-5892-195449447DEE}"/>
              </a:ext>
            </a:extLst>
          </p:cNvPr>
          <p:cNvPicPr>
            <a:picLocks noChangeAspect="1"/>
          </p:cNvPicPr>
          <p:nvPr/>
        </p:nvPicPr>
        <p:blipFill>
          <a:blip r:embed="rId3"/>
          <a:srcRect l="5236" r="647" b="-1"/>
          <a:stretch/>
        </p:blipFill>
        <p:spPr>
          <a:xfrm>
            <a:off x="2522356"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AB1849-E0FE-4076-39FC-7DE557D72787}"/>
              </a:ext>
            </a:extLst>
          </p:cNvPr>
          <p:cNvSpPr txBox="1"/>
          <p:nvPr/>
        </p:nvSpPr>
        <p:spPr>
          <a:xfrm>
            <a:off x="447675" y="3429000"/>
            <a:ext cx="4419600" cy="3742762"/>
          </a:xfrm>
          <a:prstGeom prst="rect">
            <a:avLst/>
          </a:prstGeom>
        </p:spPr>
        <p:txBody>
          <a:bodyPr vert="horz" lIns="91440" tIns="45720" rIns="91440" bIns="45720" rtlCol="0">
            <a:normAutofit/>
          </a:bodyPr>
          <a:lstStyle/>
          <a:p>
            <a:pPr>
              <a:lnSpc>
                <a:spcPct val="90000"/>
              </a:lnSpc>
              <a:spcAft>
                <a:spcPts val="600"/>
              </a:spcAft>
            </a:pPr>
            <a:r>
              <a:rPr lang="en-US" sz="3000" dirty="0" err="1">
                <a:latin typeface="Arial" panose="020B0604020202020204" pitchFamily="34" charset="0"/>
                <a:cs typeface="Arial" panose="020B0604020202020204" pitchFamily="34" charset="0"/>
              </a:rPr>
              <a:t>Trebate</a:t>
            </a:r>
            <a:r>
              <a:rPr lang="en-US" sz="3000" dirty="0">
                <a:latin typeface="Arial" panose="020B0604020202020204" pitchFamily="34" charset="0"/>
                <a:cs typeface="Arial" panose="020B0604020202020204" pitchFamily="34" charset="0"/>
              </a:rPr>
              <a:t> dan </a:t>
            </a:r>
            <a:r>
              <a:rPr lang="en-US" sz="3000" dirty="0" err="1">
                <a:latin typeface="Arial" panose="020B0604020202020204" pitchFamily="34" charset="0"/>
                <a:cs typeface="Arial" panose="020B0604020202020204" pitchFamily="34" charset="0"/>
              </a:rPr>
              <a:t>odmora</a:t>
            </a:r>
            <a:r>
              <a:rPr lang="en-US" sz="3000"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sym typeface="Wingdings" panose="05000000000000000000" pitchFamily="2" charset="2"/>
              </a:rPr>
              <a:t></a:t>
            </a:r>
            <a:endParaRPr kumimoji="0" lang="en-US" sz="3000" b="0" i="0" u="none" strike="noStrike" cap="none" spc="0" normalizeH="0" baseline="0" noProof="0" dirty="0">
              <a:ln>
                <a:noFill/>
              </a:ln>
              <a:effectLst/>
              <a:uLnTx/>
              <a:uFillTx/>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04553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Svaki zadatak možete</a:t>
            </a:r>
          </a:p>
        </p:txBody>
      </p:sp>
      <p:grpSp>
        <p:nvGrpSpPr>
          <p:cNvPr id="16" name="Group 1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endParaRPr lang="en-US" sz="2400"/>
          </a:p>
          <a:p>
            <a:r>
              <a:rPr lang="en-US" sz="2400"/>
              <a:t>Riješit</a:t>
            </a:r>
            <a:r>
              <a:rPr lang="hr-HR" sz="2400"/>
              <a:t>iti sada</a:t>
            </a:r>
            <a:endParaRPr lang="en-US" sz="2400"/>
          </a:p>
          <a:p>
            <a:r>
              <a:rPr lang="en-US" sz="2400"/>
              <a:t>Riješit</a:t>
            </a:r>
            <a:r>
              <a:rPr lang="hr-HR" sz="2400"/>
              <a:t>i</a:t>
            </a:r>
            <a:r>
              <a:rPr lang="en-US" sz="2400"/>
              <a:t> kasnije</a:t>
            </a:r>
          </a:p>
          <a:p>
            <a:r>
              <a:rPr lang="en-US" sz="2400"/>
              <a:t>Obr</a:t>
            </a:r>
            <a:r>
              <a:rPr lang="hr-HR" sz="2400"/>
              <a:t>isati</a:t>
            </a:r>
          </a:p>
          <a:p>
            <a:pPr marL="0" indent="0">
              <a:buNone/>
            </a:pPr>
            <a:endParaRPr lang="en-US" sz="2400"/>
          </a:p>
          <a:p>
            <a:pPr marL="0" indent="0">
              <a:buNone/>
            </a:pPr>
            <a:r>
              <a:rPr lang="hr-HR" sz="2400"/>
              <a:t>   </a:t>
            </a:r>
            <a:r>
              <a:rPr lang="en-US" sz="2400"/>
              <a:t>;)</a:t>
            </a:r>
          </a:p>
        </p:txBody>
      </p:sp>
    </p:spTree>
    <p:extLst>
      <p:ext uri="{BB962C8B-B14F-4D97-AF65-F5344CB8AC3E}">
        <p14:creationId xmlns:p14="http://schemas.microsoft.com/office/powerpoint/2010/main" val="221077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EA55C-9018-C2DA-46DB-176F95D697C5}"/>
              </a:ext>
            </a:extLst>
          </p:cNvPr>
          <p:cNvSpPr>
            <a:spLocks noGrp="1"/>
          </p:cNvSpPr>
          <p:nvPr>
            <p:ph type="title"/>
          </p:nvPr>
        </p:nvSpPr>
        <p:spPr>
          <a:xfrm>
            <a:off x="9267908" y="918210"/>
            <a:ext cx="2771691" cy="2846070"/>
          </a:xfrm>
        </p:spPr>
        <p:txBody>
          <a:bodyPr vert="horz" lIns="91440" tIns="45720" rIns="91440" bIns="45720" rtlCol="0" anchor="ctr">
            <a:normAutofit/>
          </a:bodyPr>
          <a:lstStyle/>
          <a:p>
            <a:r>
              <a:rPr lang="en-US" sz="3700" kern="1200" dirty="0" err="1">
                <a:solidFill>
                  <a:schemeClr val="tx1"/>
                </a:solidFill>
                <a:latin typeface="Arial" panose="020B0604020202020204" pitchFamily="34" charset="0"/>
                <a:ea typeface="+mj-ea"/>
                <a:cs typeface="Arial" panose="020B0604020202020204" pitchFamily="34" charset="0"/>
              </a:rPr>
              <a:t>Pogledajmo</a:t>
            </a:r>
            <a:r>
              <a:rPr lang="en-US" sz="3700" kern="1200" dirty="0">
                <a:solidFill>
                  <a:schemeClr val="tx1"/>
                </a:solidFill>
                <a:latin typeface="Arial" panose="020B0604020202020204" pitchFamily="34" charset="0"/>
                <a:ea typeface="+mj-ea"/>
                <a:cs typeface="Arial" panose="020B0604020202020204" pitchFamily="34" charset="0"/>
              </a:rPr>
              <a:t> video</a:t>
            </a:r>
          </a:p>
        </p:txBody>
      </p:sp>
      <p:sp>
        <p:nvSpPr>
          <p:cNvPr id="3" name="Content Placeholder 2">
            <a:extLst>
              <a:ext uri="{FF2B5EF4-FFF2-40B4-BE49-F238E27FC236}">
                <a16:creationId xmlns:a16="http://schemas.microsoft.com/office/drawing/2014/main" id="{01A83C3B-919F-92F8-7322-2DE6F26E8930}"/>
              </a:ext>
            </a:extLst>
          </p:cNvPr>
          <p:cNvSpPr>
            <a:spLocks noGrp="1"/>
          </p:cNvSpPr>
          <p:nvPr>
            <p:ph idx="1"/>
          </p:nvPr>
        </p:nvSpPr>
        <p:spPr>
          <a:xfrm>
            <a:off x="9267908" y="3733068"/>
            <a:ext cx="2771691" cy="1178298"/>
          </a:xfrm>
        </p:spPr>
        <p:txBody>
          <a:bodyPr vert="horz" lIns="91440" tIns="45720" rIns="91440" bIns="45720" rtlCol="0">
            <a:normAutofit/>
          </a:bodyPr>
          <a:lstStyle/>
          <a:p>
            <a:pPr marL="0" indent="0">
              <a:lnSpc>
                <a:spcPct val="90000"/>
              </a:lnSpc>
              <a:buNone/>
            </a:pPr>
            <a:r>
              <a:rPr lang="en-US" sz="2000" kern="1200" dirty="0">
                <a:solidFill>
                  <a:schemeClr val="tx1"/>
                </a:solidFill>
                <a:latin typeface="+mn-lt"/>
                <a:ea typeface="+mn-ea"/>
                <a:cs typeface="+mn-cs"/>
                <a:hlinkClick r:id="rId2"/>
              </a:rPr>
              <a:t>https://www.youtube.com/watch?v=8KkKuTCFvzI</a:t>
            </a:r>
            <a:r>
              <a:rPr lang="en-US" sz="2000" kern="1200" dirty="0">
                <a:solidFill>
                  <a:schemeClr val="tx1"/>
                </a:solidFill>
                <a:latin typeface="+mn-lt"/>
                <a:ea typeface="+mn-ea"/>
                <a:cs typeface="+mn-cs"/>
              </a:rPr>
              <a:t> </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076C9D-0DCA-4857-4A3D-4EF916872053}"/>
              </a:ext>
            </a:extLst>
          </p:cNvPr>
          <p:cNvPicPr>
            <a:picLocks noChangeAspect="1"/>
          </p:cNvPicPr>
          <p:nvPr/>
        </p:nvPicPr>
        <p:blipFill>
          <a:blip r:embed="rId3"/>
          <a:stretch>
            <a:fillRect/>
          </a:stretch>
        </p:blipFill>
        <p:spPr>
          <a:xfrm>
            <a:off x="2334491" y="71591"/>
            <a:ext cx="4038039" cy="6118243"/>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36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67DCA-7AB4-9521-CB45-02F9428E271D}"/>
              </a:ext>
            </a:extLst>
          </p:cNvPr>
          <p:cNvSpPr>
            <a:spLocks noGrp="1"/>
          </p:cNvSpPr>
          <p:nvPr>
            <p:ph type="title"/>
          </p:nvPr>
        </p:nvSpPr>
        <p:spPr>
          <a:xfrm>
            <a:off x="1043631" y="809898"/>
            <a:ext cx="9942716" cy="1554480"/>
          </a:xfrm>
        </p:spPr>
        <p:txBody>
          <a:bodyPr anchor="ctr">
            <a:normAutofit/>
          </a:bodyPr>
          <a:lstStyle/>
          <a:p>
            <a:r>
              <a:rPr lang="hr-HR" sz="4800"/>
              <a:t>Pitanja za raspravu</a:t>
            </a:r>
          </a:p>
        </p:txBody>
      </p:sp>
      <p:sp>
        <p:nvSpPr>
          <p:cNvPr id="3" name="Content Placeholder 2">
            <a:extLst>
              <a:ext uri="{FF2B5EF4-FFF2-40B4-BE49-F238E27FC236}">
                <a16:creationId xmlns:a16="http://schemas.microsoft.com/office/drawing/2014/main" id="{ABCF3E4F-EE4C-9ED1-7CDD-AD060CE6B39D}"/>
              </a:ext>
            </a:extLst>
          </p:cNvPr>
          <p:cNvSpPr>
            <a:spLocks noGrp="1"/>
          </p:cNvSpPr>
          <p:nvPr>
            <p:ph idx="1"/>
          </p:nvPr>
        </p:nvSpPr>
        <p:spPr>
          <a:xfrm>
            <a:off x="1045028" y="3017522"/>
            <a:ext cx="9941319" cy="3124658"/>
          </a:xfrm>
        </p:spPr>
        <p:txBody>
          <a:bodyPr anchor="ctr">
            <a:normAutofit/>
          </a:bodyPr>
          <a:lstStyle/>
          <a:p>
            <a:r>
              <a:rPr lang="hr-HR" sz="2400" dirty="0"/>
              <a:t>Koji spomenuti faktori najviše doprinose sreći i zdravlju? </a:t>
            </a:r>
          </a:p>
          <a:p>
            <a:r>
              <a:rPr lang="hr-HR" sz="2400" dirty="0"/>
              <a:t>Na koje sve načine bliski odnosi utječu na naš osjećaj sreće?</a:t>
            </a:r>
          </a:p>
          <a:p>
            <a:r>
              <a:rPr lang="hr-HR" sz="2400" dirty="0"/>
              <a:t>Kako moderan način </a:t>
            </a:r>
            <a:r>
              <a:rPr lang="hr-HR" sz="2400"/>
              <a:t>života utječe </a:t>
            </a:r>
            <a:r>
              <a:rPr lang="hr-HR" sz="2400" dirty="0"/>
              <a:t>na održavanje bliskih odnosa? </a:t>
            </a:r>
          </a:p>
          <a:p>
            <a:r>
              <a:rPr lang="hr-HR" sz="2400" dirty="0"/>
              <a:t>Kako možemo primijeniti lekcije iz ovog istraživanja na naš svakodnevni život?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0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p:nvPr/>
        </p:nvSpPr>
        <p:spPr>
          <a:xfrm>
            <a:off x="838200" y="1718268"/>
            <a:ext cx="10143200" cy="3886735"/>
          </a:xfrm>
          <a:prstGeom prst="rect">
            <a:avLst/>
          </a:prstGeom>
          <a:solidFill>
            <a:srgbClr val="63C3C2"/>
          </a:solidFill>
          <a:ln w="12700" cap="flat" cmpd="sng">
            <a:solidFill>
              <a:srgbClr val="63C3C2"/>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457200" algn="l" rtl="0">
              <a:spcBef>
                <a:spcPts val="0"/>
              </a:spcBef>
              <a:spcAft>
                <a:spcPts val="0"/>
              </a:spcAft>
              <a:buClr>
                <a:srgbClr val="F1F7E9"/>
              </a:buClr>
              <a:buSzPts val="2800"/>
              <a:buFont typeface="Arial"/>
              <a:buChar char="•"/>
            </a:pPr>
            <a:r>
              <a:rPr lang="en-US" sz="2800" u="sng" dirty="0">
                <a:solidFill>
                  <a:srgbClr val="F1F7E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https://betterhumans.pub/day-tracking-can-reveal-the-truth-about-your-productivity-57093ae74596</a:t>
            </a:r>
            <a:endParaRPr sz="2800" dirty="0">
              <a:solidFill>
                <a:srgbClr val="F1F7E9"/>
              </a:solidFill>
              <a:latin typeface="Calibri"/>
              <a:ea typeface="Calibri"/>
              <a:cs typeface="Calibri"/>
              <a:sym typeface="Calibri"/>
            </a:endParaRPr>
          </a:p>
          <a:p>
            <a:pPr marL="457200" marR="0" lvl="0" indent="-457200" algn="l" rtl="0">
              <a:spcBef>
                <a:spcPts val="0"/>
              </a:spcBef>
              <a:spcAft>
                <a:spcPts val="0"/>
              </a:spcAft>
              <a:buClr>
                <a:srgbClr val="F1F7E9"/>
              </a:buClr>
              <a:buSzPts val="2800"/>
              <a:buFont typeface="Arial"/>
              <a:buChar char="•"/>
            </a:pPr>
            <a:r>
              <a:rPr lang="en-US" sz="2800" u="sng" dirty="0">
                <a:solidFill>
                  <a:srgbClr val="F1F7E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https://www.huffpost.com/entry/the-30-second-habit-that-_b_4808632</a:t>
            </a:r>
            <a:endParaRPr sz="2800" dirty="0">
              <a:solidFill>
                <a:srgbClr val="F1F7E9"/>
              </a:solidFill>
              <a:latin typeface="Calibri"/>
              <a:ea typeface="Calibri"/>
              <a:cs typeface="Calibri"/>
              <a:sym typeface="Calibri"/>
            </a:endParaRPr>
          </a:p>
          <a:p>
            <a:pPr marL="457200" marR="0" lvl="0" indent="-279400" algn="l" rtl="0">
              <a:spcBef>
                <a:spcPts val="0"/>
              </a:spcBef>
              <a:spcAft>
                <a:spcPts val="0"/>
              </a:spcAft>
              <a:buClr>
                <a:schemeClr val="lt1"/>
              </a:buClr>
              <a:buSzPts val="2800"/>
              <a:buFont typeface="Arial"/>
              <a:buNone/>
            </a:pPr>
            <a:endParaRPr sz="2800" dirty="0">
              <a:solidFill>
                <a:srgbClr val="F1F7E9"/>
              </a:solidFill>
              <a:latin typeface="Calibri"/>
              <a:ea typeface="Calibri"/>
              <a:cs typeface="Calibri"/>
              <a:sym typeface="Calibri"/>
            </a:endParaRPr>
          </a:p>
          <a:p>
            <a:pPr marL="457200" marR="0" lvl="0" indent="-279400" algn="l" rtl="0">
              <a:spcBef>
                <a:spcPts val="0"/>
              </a:spcBef>
              <a:spcAft>
                <a:spcPts val="0"/>
              </a:spcAft>
              <a:buClr>
                <a:schemeClr val="lt1"/>
              </a:buClr>
              <a:buSzPts val="2800"/>
              <a:buFont typeface="Arial"/>
              <a:buNone/>
            </a:pPr>
            <a:endParaRPr sz="2800" b="0" i="0" u="none" strike="noStrike" cap="none" dirty="0">
              <a:solidFill>
                <a:srgbClr val="F1F7E9"/>
              </a:solidFill>
              <a:latin typeface="Calibri"/>
              <a:ea typeface="Calibri"/>
              <a:cs typeface="Calibri"/>
              <a:sym typeface="Calibri"/>
            </a:endParaRPr>
          </a:p>
        </p:txBody>
      </p:sp>
      <p:sp>
        <p:nvSpPr>
          <p:cNvPr id="246" name="Google Shape;246;p19"/>
          <p:cNvSpPr/>
          <p:nvPr/>
        </p:nvSpPr>
        <p:spPr>
          <a:xfrm>
            <a:off x="-80386" y="281355"/>
            <a:ext cx="5240784" cy="796368"/>
          </a:xfrm>
          <a:prstGeom prst="rect">
            <a:avLst/>
          </a:prstGeom>
          <a:solidFill>
            <a:schemeClr val="dk1"/>
          </a:solidFill>
          <a:ln w="12700" cap="flat" cmpd="sng">
            <a:solidFill>
              <a:srgbClr val="972F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7" name="Google Shape;247;p19"/>
          <p:cNvSpPr txBox="1">
            <a:spLocks noGrp="1"/>
          </p:cNvSpPr>
          <p:nvPr>
            <p:ph type="title"/>
          </p:nvPr>
        </p:nvSpPr>
        <p:spPr>
          <a:xfrm>
            <a:off x="426217" y="328264"/>
            <a:ext cx="4257101" cy="7284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hr-HR" sz="2800" b="0" dirty="0">
                <a:solidFill>
                  <a:schemeClr val="lt1"/>
                </a:solidFill>
              </a:rPr>
              <a:t>Dodatno čitanje/gledanje</a:t>
            </a:r>
            <a:endParaRPr sz="2800" b="0" dirty="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A979-A5D7-419C-811F-92A433CF4F24}"/>
              </a:ext>
            </a:extLst>
          </p:cNvPr>
          <p:cNvSpPr>
            <a:spLocks noGrp="1"/>
          </p:cNvSpPr>
          <p:nvPr>
            <p:ph type="title"/>
          </p:nvPr>
        </p:nvSpPr>
        <p:spPr/>
        <p:txBody>
          <a:bodyPr/>
          <a:lstStyle/>
          <a:p>
            <a:r>
              <a:rPr lang="hr-HR" dirty="0"/>
              <a:t>Uputa za predaju zadaće</a:t>
            </a:r>
          </a:p>
        </p:txBody>
      </p:sp>
      <p:sp>
        <p:nvSpPr>
          <p:cNvPr id="3" name="Text Placeholder 2">
            <a:extLst>
              <a:ext uri="{FF2B5EF4-FFF2-40B4-BE49-F238E27FC236}">
                <a16:creationId xmlns:a16="http://schemas.microsoft.com/office/drawing/2014/main" id="{9FD91EE4-93AA-0495-D3CD-D33E16A6639E}"/>
              </a:ext>
            </a:extLst>
          </p:cNvPr>
          <p:cNvSpPr>
            <a:spLocks noGrp="1"/>
          </p:cNvSpPr>
          <p:nvPr>
            <p:ph type="body" idx="1"/>
          </p:nvPr>
        </p:nvSpPr>
        <p:spPr/>
        <p:txBody>
          <a:bodyPr>
            <a:normAutofit/>
          </a:bodyPr>
          <a:lstStyle/>
          <a:p>
            <a:r>
              <a:rPr lang="hr-HR" sz="2200" b="0" i="0" dirty="0">
                <a:solidFill>
                  <a:srgbClr val="000000"/>
                </a:solidFill>
                <a:effectLst/>
                <a:latin typeface="Arial" panose="020B0604020202020204" pitchFamily="34" charset="0"/>
                <a:cs typeface="Arial" panose="020B0604020202020204" pitchFamily="34" charset="0"/>
              </a:rPr>
              <a:t>Svaki par izrađuje jedan word dokument</a:t>
            </a:r>
          </a:p>
          <a:p>
            <a:r>
              <a:rPr lang="hr-HR" sz="2200" dirty="0">
                <a:solidFill>
                  <a:srgbClr val="000000"/>
                </a:solidFill>
                <a:latin typeface="Arial" panose="020B0604020202020204" pitchFamily="34" charset="0"/>
                <a:cs typeface="Arial" panose="020B0604020202020204" pitchFamily="34" charset="0"/>
              </a:rPr>
              <a:t>U word dokumentu se treba vidjeti popis prioriteta i tjedni raspored za svakog studenta</a:t>
            </a:r>
          </a:p>
          <a:p>
            <a:r>
              <a:rPr lang="hr-HR" sz="2200" b="1" i="0" dirty="0">
                <a:solidFill>
                  <a:srgbClr val="000000"/>
                </a:solidFill>
                <a:effectLst/>
                <a:latin typeface="Arial" panose="020B0604020202020204" pitchFamily="34" charset="0"/>
                <a:cs typeface="Arial" panose="020B0604020202020204" pitchFamily="34" charset="0"/>
              </a:rPr>
              <a:t>Na kraju zadaće potrebno je opisati: </a:t>
            </a:r>
            <a:br>
              <a:rPr lang="hr-HR" sz="2200" b="1" i="0" dirty="0">
                <a:solidFill>
                  <a:srgbClr val="000000"/>
                </a:solidFill>
                <a:effectLst/>
                <a:latin typeface="Arial" panose="020B0604020202020204" pitchFamily="34" charset="0"/>
                <a:cs typeface="Arial" panose="020B0604020202020204" pitchFamily="34" charset="0"/>
              </a:rPr>
            </a:br>
            <a:r>
              <a:rPr lang="hr-HR" sz="2200" b="1" i="0" dirty="0">
                <a:solidFill>
                  <a:srgbClr val="000000"/>
                </a:solidFill>
                <a:effectLst/>
                <a:latin typeface="Arial" panose="020B0604020202020204" pitchFamily="34" charset="0"/>
                <a:cs typeface="Arial" panose="020B0604020202020204" pitchFamily="34" charset="0"/>
              </a:rPr>
              <a:t>A) </a:t>
            </a:r>
            <a:r>
              <a:rPr lang="it-IT" sz="2200" b="1" i="0" dirty="0" err="1">
                <a:solidFill>
                  <a:srgbClr val="000000"/>
                </a:solidFill>
                <a:effectLst/>
                <a:latin typeface="Arial" panose="020B0604020202020204" pitchFamily="34" charset="0"/>
                <a:cs typeface="Arial" panose="020B0604020202020204" pitchFamily="34" charset="0"/>
              </a:rPr>
              <a:t>Zašto</a:t>
            </a:r>
            <a:r>
              <a:rPr lang="it-IT" sz="2200" b="1" i="0" dirty="0">
                <a:solidFill>
                  <a:srgbClr val="000000"/>
                </a:solidFill>
                <a:effectLst/>
                <a:latin typeface="Arial" panose="020B0604020202020204" pitchFamily="34" charset="0"/>
                <a:cs typeface="Arial" panose="020B0604020202020204" pitchFamily="34" charset="0"/>
              </a:rPr>
              <a:t> je </a:t>
            </a:r>
            <a:r>
              <a:rPr lang="it-IT" sz="2200" b="1" i="0" dirty="0" err="1">
                <a:solidFill>
                  <a:srgbClr val="000000"/>
                </a:solidFill>
                <a:effectLst/>
                <a:latin typeface="Arial" panose="020B0604020202020204" pitchFamily="34" charset="0"/>
                <a:cs typeface="Arial" panose="020B0604020202020204" pitchFamily="34" charset="0"/>
              </a:rPr>
              <a:t>važno</a:t>
            </a:r>
            <a:r>
              <a:rPr lang="it-IT" sz="2200" b="1" i="0" dirty="0">
                <a:solidFill>
                  <a:srgbClr val="000000"/>
                </a:solidFill>
                <a:effectLst/>
                <a:latin typeface="Arial" panose="020B0604020202020204" pitchFamily="34" charset="0"/>
                <a:cs typeface="Arial" panose="020B0604020202020204" pitchFamily="34" charset="0"/>
              </a:rPr>
              <a:t> </a:t>
            </a:r>
            <a:r>
              <a:rPr lang="it-IT" sz="2200" b="1" i="0" dirty="0" err="1">
                <a:solidFill>
                  <a:srgbClr val="000000"/>
                </a:solidFill>
                <a:effectLst/>
                <a:latin typeface="Arial" panose="020B0604020202020204" pitchFamily="34" charset="0"/>
                <a:cs typeface="Arial" panose="020B0604020202020204" pitchFamily="34" charset="0"/>
              </a:rPr>
              <a:t>postavljati</a:t>
            </a:r>
            <a:r>
              <a:rPr lang="it-IT" sz="2200" b="1" i="0" dirty="0">
                <a:solidFill>
                  <a:srgbClr val="000000"/>
                </a:solidFill>
                <a:effectLst/>
                <a:latin typeface="Arial" panose="020B0604020202020204" pitchFamily="34" charset="0"/>
                <a:cs typeface="Arial" panose="020B0604020202020204" pitchFamily="34" charset="0"/>
              </a:rPr>
              <a:t> </a:t>
            </a:r>
            <a:r>
              <a:rPr lang="it-IT" sz="2200" b="1" i="0" dirty="0" err="1">
                <a:solidFill>
                  <a:srgbClr val="000000"/>
                </a:solidFill>
                <a:effectLst/>
                <a:latin typeface="Arial" panose="020B0604020202020204" pitchFamily="34" charset="0"/>
                <a:cs typeface="Arial" panose="020B0604020202020204" pitchFamily="34" charset="0"/>
              </a:rPr>
              <a:t>prioritete</a:t>
            </a:r>
            <a:r>
              <a:rPr lang="hr-HR" sz="2200" b="1" i="0" dirty="0">
                <a:solidFill>
                  <a:srgbClr val="000000"/>
                </a:solidFill>
                <a:effectLst/>
                <a:latin typeface="Arial" panose="020B0604020202020204" pitchFamily="34" charset="0"/>
                <a:cs typeface="Arial" panose="020B0604020202020204" pitchFamily="34" charset="0"/>
              </a:rPr>
              <a:t>?</a:t>
            </a:r>
            <a:br>
              <a:rPr lang="hr-HR" sz="2200" b="1" i="0" dirty="0">
                <a:solidFill>
                  <a:srgbClr val="000000"/>
                </a:solidFill>
                <a:effectLst/>
                <a:latin typeface="Arial" panose="020B0604020202020204" pitchFamily="34" charset="0"/>
                <a:cs typeface="Arial" panose="020B0604020202020204" pitchFamily="34" charset="0"/>
              </a:rPr>
            </a:br>
            <a:r>
              <a:rPr lang="hr-HR" sz="2200" b="1" i="0" dirty="0">
                <a:solidFill>
                  <a:srgbClr val="000000"/>
                </a:solidFill>
                <a:effectLst/>
                <a:latin typeface="Arial" panose="020B0604020202020204" pitchFamily="34" charset="0"/>
                <a:cs typeface="Arial" panose="020B0604020202020204" pitchFamily="34" charset="0"/>
              </a:rPr>
              <a:t>B) Kako vam planiranje vremena može pomoći da učinkovitije obavljate svoje </a:t>
            </a:r>
            <a:r>
              <a:rPr lang="hr-HR" sz="2200" b="1" i="0">
                <a:solidFill>
                  <a:srgbClr val="000000"/>
                </a:solidFill>
                <a:effectLst/>
                <a:latin typeface="Arial" panose="020B0604020202020204" pitchFamily="34" charset="0"/>
                <a:cs typeface="Arial" panose="020B0604020202020204" pitchFamily="34" charset="0"/>
              </a:rPr>
              <a:t>studentske obveze?</a:t>
            </a:r>
            <a:br>
              <a:rPr lang="hr-HR" sz="2200" b="1" i="0" dirty="0">
                <a:solidFill>
                  <a:srgbClr val="000000"/>
                </a:solidFill>
                <a:effectLst/>
                <a:latin typeface="Arial" panose="020B0604020202020204" pitchFamily="34" charset="0"/>
                <a:cs typeface="Arial" panose="020B0604020202020204" pitchFamily="34" charset="0"/>
              </a:rPr>
            </a:br>
            <a:r>
              <a:rPr lang="hr-HR" sz="2200" b="1" i="0" dirty="0">
                <a:solidFill>
                  <a:srgbClr val="000000"/>
                </a:solidFill>
                <a:effectLst/>
                <a:latin typeface="Arial" panose="020B0604020202020204" pitchFamily="34" charset="0"/>
                <a:cs typeface="Arial" panose="020B0604020202020204" pitchFamily="34" charset="0"/>
              </a:rPr>
              <a:t>- 2000 znakova s razmacima!</a:t>
            </a:r>
          </a:p>
          <a:p>
            <a:r>
              <a:rPr lang="hr-HR" sz="2200" dirty="0">
                <a:solidFill>
                  <a:srgbClr val="000000"/>
                </a:solidFill>
                <a:latin typeface="Arial" panose="020B0604020202020204" pitchFamily="34" charset="0"/>
                <a:cs typeface="Arial" panose="020B0604020202020204" pitchFamily="34" charset="0"/>
              </a:rPr>
              <a:t>Zadaća nosi 10 bodova</a:t>
            </a:r>
            <a:endParaRPr lang="hr-HR" sz="220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59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690-DF68-C88C-7A27-DC3312E64D09}"/>
              </a:ext>
            </a:extLst>
          </p:cNvPr>
          <p:cNvSpPr>
            <a:spLocks noGrp="1"/>
          </p:cNvSpPr>
          <p:nvPr>
            <p:ph type="title"/>
          </p:nvPr>
        </p:nvSpPr>
        <p:spPr/>
        <p:txBody>
          <a:bodyPr/>
          <a:lstStyle/>
          <a:p>
            <a:r>
              <a:rPr lang="hr-HR"/>
              <a:t> Uputa za predaju zadaće</a:t>
            </a:r>
          </a:p>
        </p:txBody>
      </p:sp>
      <p:sp>
        <p:nvSpPr>
          <p:cNvPr id="3" name="Text Placeholder 2">
            <a:extLst>
              <a:ext uri="{FF2B5EF4-FFF2-40B4-BE49-F238E27FC236}">
                <a16:creationId xmlns:a16="http://schemas.microsoft.com/office/drawing/2014/main" id="{71DA3CC0-CB10-8D43-DF2F-0DBECA9471A0}"/>
              </a:ext>
            </a:extLst>
          </p:cNvPr>
          <p:cNvSpPr>
            <a:spLocks noGrp="1"/>
          </p:cNvSpPr>
          <p:nvPr>
            <p:ph type="body" idx="1"/>
          </p:nvPr>
        </p:nvSpPr>
        <p:spPr/>
        <p:txBody>
          <a:bodyPr>
            <a:normAutofit fontScale="77500" lnSpcReduction="20000"/>
          </a:bodyPr>
          <a:lstStyle/>
          <a:p>
            <a:r>
              <a:rPr lang="hr-HR" b="1" dirty="0"/>
              <a:t>Zadaća se radi u paru (ili troje u grupi)</a:t>
            </a:r>
          </a:p>
          <a:p>
            <a:r>
              <a:rPr lang="hr-HR" dirty="0"/>
              <a:t>Rok za predaju zadaće je </a:t>
            </a:r>
            <a:r>
              <a:rPr lang="hr-HR" b="1" dirty="0"/>
              <a:t>dva tjedna </a:t>
            </a:r>
            <a:r>
              <a:rPr lang="hr-HR" b="1"/>
              <a:t>nakon održanih vježbi </a:t>
            </a:r>
            <a:br>
              <a:rPr lang="hr-HR" b="1"/>
            </a:br>
            <a:r>
              <a:rPr lang="hr-HR" b="1"/>
              <a:t>– </a:t>
            </a:r>
            <a:r>
              <a:rPr lang="hr-HR" b="1" dirty="0"/>
              <a:t>svaka grupa dobiva svoj termin</a:t>
            </a:r>
          </a:p>
          <a:p>
            <a:r>
              <a:rPr lang="hr-HR" dirty="0"/>
              <a:t>Zadaću šaljete u </a:t>
            </a:r>
            <a:r>
              <a:rPr lang="hr-HR" b="1" dirty="0"/>
              <a:t>word dokumentu </a:t>
            </a:r>
            <a:r>
              <a:rPr lang="hr-HR" dirty="0"/>
              <a:t>u kojem je obrazac za zadaću</a:t>
            </a:r>
          </a:p>
          <a:p>
            <a:r>
              <a:rPr lang="hr-HR" dirty="0"/>
              <a:t>Na početak naziva datoteke stavljate Prezime-Prezime. </a:t>
            </a:r>
            <a:br>
              <a:rPr lang="hr-HR" dirty="0"/>
            </a:br>
            <a:r>
              <a:rPr lang="hr-HR" b="1" dirty="0"/>
              <a:t>Primjer: </a:t>
            </a:r>
            <a:r>
              <a:rPr lang="hr-HR" dirty="0"/>
              <a:t>vaša zadaća treba imati naziv Horvat-Jurić 01_zadaća.docx. </a:t>
            </a:r>
            <a:br>
              <a:rPr lang="hr-HR" dirty="0"/>
            </a:br>
            <a:r>
              <a:rPr lang="hr-HR" dirty="0"/>
              <a:t>Ako su zadaću u paru pisali studenti Horvat i Jurić, naziv datoteke je </a:t>
            </a:r>
            <a:r>
              <a:rPr lang="hr-HR" b="1" dirty="0"/>
              <a:t>Horvat-Jurić 02_zadaća.docx</a:t>
            </a:r>
            <a:r>
              <a:rPr lang="hr-HR" dirty="0"/>
              <a:t>.</a:t>
            </a:r>
          </a:p>
          <a:p>
            <a:r>
              <a:rPr lang="hr-HR" dirty="0"/>
              <a:t>Datoteku poslati kao privitak. Ne kao link na Sharepoint ili neki drugi servis.</a:t>
            </a:r>
          </a:p>
          <a:p>
            <a:r>
              <a:rPr lang="hr-HR" dirty="0"/>
              <a:t>Zadaću šaljete na mail </a:t>
            </a:r>
            <a:r>
              <a:rPr lang="hr-HR" b="1" u="sng" dirty="0">
                <a:hlinkClick r:id="rId2"/>
              </a:rPr>
              <a:t>jasenka.begic@algebra.hr</a:t>
            </a:r>
            <a:r>
              <a:rPr lang="hr-HR" b="1" u="sng" dirty="0"/>
              <a:t> </a:t>
            </a:r>
            <a:r>
              <a:rPr lang="hr-HR" dirty="0"/>
              <a:t>(jedan student šalje, s drugim studentom u cc)</a:t>
            </a:r>
          </a:p>
        </p:txBody>
      </p:sp>
    </p:spTree>
    <p:extLst>
      <p:ext uri="{BB962C8B-B14F-4D97-AF65-F5344CB8AC3E}">
        <p14:creationId xmlns:p14="http://schemas.microsoft.com/office/powerpoint/2010/main" val="285529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690-DF68-C88C-7A27-DC3312E64D09}"/>
              </a:ext>
            </a:extLst>
          </p:cNvPr>
          <p:cNvSpPr>
            <a:spLocks noGrp="1"/>
          </p:cNvSpPr>
          <p:nvPr>
            <p:ph type="title"/>
          </p:nvPr>
        </p:nvSpPr>
        <p:spPr/>
        <p:txBody>
          <a:bodyPr/>
          <a:lstStyle/>
          <a:p>
            <a:r>
              <a:rPr lang="hr-HR" dirty="0"/>
              <a:t> Uputa za predaju zadaće</a:t>
            </a:r>
          </a:p>
        </p:txBody>
      </p:sp>
      <p:sp>
        <p:nvSpPr>
          <p:cNvPr id="3" name="Text Placeholder 2">
            <a:extLst>
              <a:ext uri="{FF2B5EF4-FFF2-40B4-BE49-F238E27FC236}">
                <a16:creationId xmlns:a16="http://schemas.microsoft.com/office/drawing/2014/main" id="{71DA3CC0-CB10-8D43-DF2F-0DBECA9471A0}"/>
              </a:ext>
            </a:extLst>
          </p:cNvPr>
          <p:cNvSpPr>
            <a:spLocks noGrp="1"/>
          </p:cNvSpPr>
          <p:nvPr>
            <p:ph type="body" idx="1"/>
          </p:nvPr>
        </p:nvSpPr>
        <p:spPr/>
        <p:txBody>
          <a:bodyPr>
            <a:normAutofit/>
          </a:bodyPr>
          <a:lstStyle/>
          <a:p>
            <a:r>
              <a:rPr lang="hr-HR" dirty="0"/>
              <a:t>Nije dozvoljeno naknadno slanje zadaća</a:t>
            </a:r>
          </a:p>
          <a:p>
            <a:r>
              <a:rPr lang="hr-HR" dirty="0"/>
              <a:t>Zadaće moraju imati ispravan naziv datoteke te pristići u kratkom i jasnom mailu, s potpisom studenta</a:t>
            </a:r>
          </a:p>
          <a:p>
            <a:r>
              <a:rPr lang="hr-HR" dirty="0"/>
              <a:t>Poslati sa službenog</a:t>
            </a:r>
            <a:r>
              <a:rPr lang="hr-HR" b="1" dirty="0"/>
              <a:t> </a:t>
            </a:r>
            <a:r>
              <a:rPr lang="hr-HR" b="1" u="sng" dirty="0"/>
              <a:t>@algebra.hr</a:t>
            </a:r>
            <a:r>
              <a:rPr lang="hr-HR" b="1" dirty="0"/>
              <a:t> </a:t>
            </a:r>
            <a:r>
              <a:rPr lang="hr-HR" dirty="0"/>
              <a:t>maila, ne privatnog</a:t>
            </a:r>
          </a:p>
          <a:p>
            <a:r>
              <a:rPr lang="hr-HR" dirty="0"/>
              <a:t>Mail mora imati </a:t>
            </a:r>
            <a:r>
              <a:rPr lang="hr-HR" dirty="0" err="1"/>
              <a:t>subject</a:t>
            </a:r>
            <a:r>
              <a:rPr lang="hr-HR" dirty="0"/>
              <a:t> i puni tekst poruke</a:t>
            </a:r>
          </a:p>
          <a:p>
            <a:r>
              <a:rPr lang="hr-HR" b="1" dirty="0"/>
              <a:t>Nepotpune i neispravne zadaće</a:t>
            </a:r>
            <a:r>
              <a:rPr lang="hr-HR" dirty="0"/>
              <a:t> neće se prihvatiti</a:t>
            </a:r>
          </a:p>
          <a:p>
            <a:r>
              <a:rPr lang="hr-HR" b="1" dirty="0"/>
              <a:t>Komentari na zadaće </a:t>
            </a:r>
            <a:r>
              <a:rPr lang="hr-HR" dirty="0"/>
              <a:t>bit će dostavljeni u najkraćem mogućem roku</a:t>
            </a:r>
          </a:p>
        </p:txBody>
      </p:sp>
    </p:spTree>
    <p:extLst>
      <p:ext uri="{BB962C8B-B14F-4D97-AF65-F5344CB8AC3E}">
        <p14:creationId xmlns:p14="http://schemas.microsoft.com/office/powerpoint/2010/main" val="3082866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4876800" y="728663"/>
            <a:ext cx="6476999" cy="2014537"/>
          </a:xfrm>
        </p:spPr>
        <p:txBody>
          <a:bodyPr spcFirstLastPara="1" lIns="91425" tIns="45700" rIns="91425" bIns="45700" anchor="ctr" anchorCtr="0">
            <a:normAutofit/>
          </a:bodyPr>
          <a:lstStyle/>
          <a:p>
            <a:pPr marL="0" lvl="0" indent="0" rtl="0">
              <a:spcBef>
                <a:spcPts val="0"/>
              </a:spcBef>
              <a:spcAft>
                <a:spcPts val="0"/>
              </a:spcAft>
              <a:buClr>
                <a:schemeClr val="lt1"/>
              </a:buClr>
              <a:buSzPts val="5400"/>
              <a:buFont typeface="Arial"/>
              <a:buNone/>
            </a:pPr>
            <a:r>
              <a:rPr lang="hr-HR" dirty="0"/>
              <a:t>    Hvala</a:t>
            </a:r>
            <a:r>
              <a:rPr lang="en-US" dirty="0"/>
              <a:t>! </a:t>
            </a:r>
            <a:r>
              <a:rPr lang="hr-HR" dirty="0"/>
              <a:t>Pitanja</a:t>
            </a:r>
            <a:r>
              <a:rPr lang="en-US" dirty="0"/>
              <a:t>?</a:t>
            </a:r>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1285241" y="1008993"/>
            <a:ext cx="9231410" cy="3542045"/>
          </a:xfrm>
        </p:spPr>
        <p:txBody>
          <a:bodyPr anchor="b">
            <a:normAutofit/>
          </a:bodyPr>
          <a:lstStyle/>
          <a:p>
            <a:pPr algn="l"/>
            <a:r>
              <a:rPr lang="hr-HR" sz="11500" dirty="0"/>
              <a:t>Prioriteti</a:t>
            </a:r>
            <a:endParaRPr lang="en-US" sz="11500" dirty="0"/>
          </a:p>
        </p:txBody>
      </p:sp>
    </p:spTree>
    <p:extLst>
      <p:ext uri="{BB962C8B-B14F-4D97-AF65-F5344CB8AC3E}">
        <p14:creationId xmlns:p14="http://schemas.microsoft.com/office/powerpoint/2010/main" val="14446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AF9F2-E055-2AF4-D443-361C70B1D8C2}"/>
              </a:ext>
            </a:extLst>
          </p:cNvPr>
          <p:cNvSpPr>
            <a:spLocks noGrp="1"/>
          </p:cNvSpPr>
          <p:nvPr>
            <p:ph type="title"/>
          </p:nvPr>
        </p:nvSpPr>
        <p:spPr>
          <a:xfrm>
            <a:off x="808638" y="386930"/>
            <a:ext cx="9236700" cy="1188950"/>
          </a:xfrm>
        </p:spPr>
        <p:txBody>
          <a:bodyPr anchor="b">
            <a:normAutofit/>
          </a:bodyPr>
          <a:lstStyle/>
          <a:p>
            <a:r>
              <a:rPr lang="hr-HR" sz="5400"/>
              <a:t>Što su prioriteti?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64607B-2603-8DBA-04DD-946B081B94D8}"/>
              </a:ext>
            </a:extLst>
          </p:cNvPr>
          <p:cNvSpPr>
            <a:spLocks noGrp="1"/>
          </p:cNvSpPr>
          <p:nvPr>
            <p:ph idx="1"/>
          </p:nvPr>
        </p:nvSpPr>
        <p:spPr>
          <a:xfrm>
            <a:off x="793660" y="2599509"/>
            <a:ext cx="10143668" cy="3435531"/>
          </a:xfrm>
        </p:spPr>
        <p:txBody>
          <a:bodyPr anchor="ctr">
            <a:normAutofit/>
          </a:bodyPr>
          <a:lstStyle/>
          <a:p>
            <a:r>
              <a:rPr lang="hr-HR" sz="2400" b="1" dirty="0"/>
              <a:t>Zadaci, ciljevi ili aktivnosti koje rangiramo po važnosti ili hitnosti</a:t>
            </a:r>
          </a:p>
          <a:p>
            <a:r>
              <a:rPr lang="hr-HR" sz="2400" dirty="0"/>
              <a:t>Pomažu nam donijeti odluku o tome što je potrebno raditi prvo, a što može pričekati</a:t>
            </a:r>
          </a:p>
          <a:p>
            <a:r>
              <a:rPr lang="hr-HR" sz="2400" dirty="0"/>
              <a:t>Jasni prioriteti = lakša raspodjela vremena, energije i drugih resursa</a:t>
            </a:r>
          </a:p>
          <a:p>
            <a:r>
              <a:rPr lang="hr-HR" sz="2400" dirty="0"/>
              <a:t>Pitamo se: </a:t>
            </a:r>
            <a:r>
              <a:rPr lang="hr-HR" sz="2400" i="1" dirty="0"/>
              <a:t>Što želimo, koji su naši planovi, ciljevi i želje, što nam donosi najveću korist </a:t>
            </a:r>
            <a:r>
              <a:rPr lang="hr-HR" sz="2400" dirty="0"/>
              <a:t>(</a:t>
            </a:r>
            <a:r>
              <a:rPr lang="hr-HR" sz="2400" dirty="0" err="1"/>
              <a:t>samorefleksija</a:t>
            </a:r>
            <a:r>
              <a:rPr lang="hr-HR" sz="2400" dirty="0"/>
              <a:t>)?</a:t>
            </a:r>
          </a:p>
        </p:txBody>
      </p:sp>
    </p:spTree>
    <p:extLst>
      <p:ext uri="{BB962C8B-B14F-4D97-AF65-F5344CB8AC3E}">
        <p14:creationId xmlns:p14="http://schemas.microsoft.com/office/powerpoint/2010/main" val="32333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669AB-A2F8-79C1-2E80-CAE39811A91B}"/>
              </a:ext>
            </a:extLst>
          </p:cNvPr>
          <p:cNvSpPr>
            <a:spLocks noGrp="1"/>
          </p:cNvSpPr>
          <p:nvPr>
            <p:ph type="title"/>
          </p:nvPr>
        </p:nvSpPr>
        <p:spPr>
          <a:xfrm>
            <a:off x="645065" y="1463040"/>
            <a:ext cx="3796306" cy="2690949"/>
          </a:xfrm>
        </p:spPr>
        <p:txBody>
          <a:bodyPr anchor="t">
            <a:normAutofit/>
          </a:bodyPr>
          <a:lstStyle/>
          <a:p>
            <a:r>
              <a:rPr lang="hr-HR" sz="4400" dirty="0"/>
              <a:t>Zašto je važno određivanje prioriteta?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0EC3BB1-1678-2C3F-C4BC-D93837A73727}"/>
              </a:ext>
            </a:extLst>
          </p:cNvPr>
          <p:cNvSpPr>
            <a:spLocks noGrp="1"/>
          </p:cNvSpPr>
          <p:nvPr>
            <p:ph idx="1"/>
          </p:nvPr>
        </p:nvSpPr>
        <p:spPr>
          <a:xfrm>
            <a:off x="5749018" y="1463040"/>
            <a:ext cx="5354993" cy="3864429"/>
          </a:xfrm>
        </p:spPr>
        <p:txBody>
          <a:bodyPr anchor="t">
            <a:normAutofit lnSpcReduction="10000"/>
          </a:bodyPr>
          <a:lstStyle/>
          <a:p>
            <a:pPr>
              <a:lnSpc>
                <a:spcPct val="110000"/>
              </a:lnSpc>
            </a:pPr>
            <a:r>
              <a:rPr lang="hr-HR" sz="2000" b="1" dirty="0"/>
              <a:t>Ograničeno vreme i energija</a:t>
            </a:r>
            <a:r>
              <a:rPr lang="hr-HR" sz="2000" dirty="0"/>
              <a:t>: Nemoguće je sve raditi odjednom</a:t>
            </a:r>
          </a:p>
          <a:p>
            <a:pPr>
              <a:lnSpc>
                <a:spcPct val="110000"/>
              </a:lnSpc>
            </a:pPr>
            <a:r>
              <a:rPr lang="hr-HR" sz="2000" b="1" dirty="0"/>
              <a:t>Rangiranje zadataka</a:t>
            </a:r>
            <a:r>
              <a:rPr lang="hr-HR" sz="2000" dirty="0"/>
              <a:t>: Važno je prepoznati koji zadaci imaju najveći utjecaj na naš život i dugoročne ciljeve (ispiti, projekti, privatne obveze)</a:t>
            </a:r>
          </a:p>
          <a:p>
            <a:pPr>
              <a:lnSpc>
                <a:spcPct val="110000"/>
              </a:lnSpc>
            </a:pPr>
            <a:r>
              <a:rPr lang="hr-HR" sz="2000" b="1" dirty="0"/>
              <a:t>Hitno vs. važno: </a:t>
            </a:r>
            <a:r>
              <a:rPr lang="hr-HR" sz="2000" dirty="0"/>
              <a:t>Razlikovanje </a:t>
            </a:r>
            <a:r>
              <a:rPr lang="hr-HR" sz="2000" b="1" dirty="0"/>
              <a:t>hitnih stvari </a:t>
            </a:r>
            <a:r>
              <a:rPr lang="hr-HR" sz="2000" dirty="0"/>
              <a:t>(one koje zahtijevaju trenutnu pažnju, npr. neočekivane obveze) od </a:t>
            </a:r>
            <a:r>
              <a:rPr lang="hr-HR" sz="2000" b="1" dirty="0"/>
              <a:t>važnih</a:t>
            </a:r>
            <a:r>
              <a:rPr lang="hr-HR" sz="2000" dirty="0"/>
              <a:t> (one koje dugoročno imaju veći značaj; ispiti, učenje nekih vještina). </a:t>
            </a:r>
          </a:p>
        </p:txBody>
      </p:sp>
    </p:spTree>
    <p:extLst>
      <p:ext uri="{BB962C8B-B14F-4D97-AF65-F5344CB8AC3E}">
        <p14:creationId xmlns:p14="http://schemas.microsoft.com/office/powerpoint/2010/main" val="41940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0C39D-1B6D-3164-AD4B-ADA631E3E213}"/>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err="1">
                <a:solidFill>
                  <a:schemeClr val="tx1"/>
                </a:solidFill>
                <a:latin typeface="Arial" panose="020B0604020202020204" pitchFamily="34" charset="0"/>
                <a:ea typeface="+mj-ea"/>
                <a:cs typeface="Arial" panose="020B0604020202020204" pitchFamily="34" charset="0"/>
              </a:rPr>
              <a:t>Paretovo</a:t>
            </a:r>
            <a:r>
              <a:rPr lang="en-US" sz="4800" kern="1200" dirty="0">
                <a:solidFill>
                  <a:schemeClr val="tx1"/>
                </a:solidFill>
                <a:latin typeface="Arial" panose="020B0604020202020204" pitchFamily="34" charset="0"/>
                <a:ea typeface="+mj-ea"/>
                <a:cs typeface="Arial" panose="020B0604020202020204" pitchFamily="34" charset="0"/>
              </a:rPr>
              <a:t> </a:t>
            </a:r>
            <a:r>
              <a:rPr lang="en-US" sz="4800" kern="1200" dirty="0" err="1">
                <a:solidFill>
                  <a:schemeClr val="tx1"/>
                </a:solidFill>
                <a:latin typeface="Arial" panose="020B0604020202020204" pitchFamily="34" charset="0"/>
                <a:ea typeface="+mj-ea"/>
                <a:cs typeface="Arial" panose="020B0604020202020204" pitchFamily="34" charset="0"/>
              </a:rPr>
              <a:t>pravilo</a:t>
            </a:r>
            <a:endParaRPr lang="en-US" sz="4800" kern="1200" dirty="0">
              <a:solidFill>
                <a:schemeClr val="tx1"/>
              </a:solidFill>
              <a:latin typeface="Arial" panose="020B0604020202020204" pitchFamily="34" charset="0"/>
              <a:ea typeface="+mj-ea"/>
              <a:cs typeface="Arial" panose="020B0604020202020204" pitchFamily="34" charset="0"/>
            </a:endParaRP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51D25F-E640-FF94-9948-3C72071DEC1B}"/>
              </a:ext>
            </a:extLst>
          </p:cNvPr>
          <p:cNvSpPr>
            <a:spLocks noGrp="1"/>
          </p:cNvSpPr>
          <p:nvPr>
            <p:ph sz="half" idx="1"/>
          </p:nvPr>
        </p:nvSpPr>
        <p:spPr>
          <a:xfrm>
            <a:off x="323850" y="2599508"/>
            <a:ext cx="5428345" cy="3725091"/>
          </a:xfrm>
        </p:spPr>
        <p:txBody>
          <a:bodyPr vert="horz" lIns="91440" tIns="45720" rIns="91440" bIns="45720" rtlCol="0" anchor="ctr">
            <a:normAutofit/>
          </a:bodyPr>
          <a:lstStyle/>
          <a:p>
            <a:pPr>
              <a:lnSpc>
                <a:spcPct val="90000"/>
              </a:lnSpc>
              <a:buFont typeface="Arial" panose="020B0604020202020204" pitchFamily="34" charset="0"/>
              <a:buChar char="•"/>
            </a:pPr>
            <a:r>
              <a:rPr lang="en-US" sz="2000" b="1" dirty="0">
                <a:latin typeface="Arial" panose="020B0604020202020204" pitchFamily="34" charset="0"/>
                <a:ea typeface="+mn-ea"/>
                <a:cs typeface="Arial" panose="020B0604020202020204" pitchFamily="34" charset="0"/>
              </a:rPr>
              <a:t>20% </a:t>
            </a:r>
            <a:r>
              <a:rPr lang="en-US" sz="2000" b="1" dirty="0" err="1">
                <a:latin typeface="Arial" panose="020B0604020202020204" pitchFamily="34" charset="0"/>
                <a:ea typeface="+mn-ea"/>
                <a:cs typeface="Arial" panose="020B0604020202020204" pitchFamily="34" charset="0"/>
              </a:rPr>
              <a:t>truda</a:t>
            </a:r>
            <a:r>
              <a:rPr lang="en-US" sz="2000" b="1" dirty="0">
                <a:latin typeface="Arial" panose="020B0604020202020204" pitchFamily="34" charset="0"/>
                <a:ea typeface="+mn-ea"/>
                <a:cs typeface="Arial" panose="020B0604020202020204" pitchFamily="34" charset="0"/>
              </a:rPr>
              <a:t> </a:t>
            </a:r>
            <a:r>
              <a:rPr lang="en-US" sz="2000" b="1" dirty="0" err="1">
                <a:latin typeface="Arial" panose="020B0604020202020204" pitchFamily="34" charset="0"/>
                <a:ea typeface="+mn-ea"/>
                <a:cs typeface="Arial" panose="020B0604020202020204" pitchFamily="34" charset="0"/>
              </a:rPr>
              <a:t>može</a:t>
            </a:r>
            <a:r>
              <a:rPr lang="en-US" sz="2000" b="1" dirty="0">
                <a:latin typeface="Arial" panose="020B0604020202020204" pitchFamily="34" charset="0"/>
                <a:ea typeface="+mn-ea"/>
                <a:cs typeface="Arial" panose="020B0604020202020204" pitchFamily="34" charset="0"/>
              </a:rPr>
              <a:t> </a:t>
            </a:r>
            <a:r>
              <a:rPr lang="en-US" sz="2000" b="1" dirty="0" err="1">
                <a:latin typeface="Arial" panose="020B0604020202020204" pitchFamily="34" charset="0"/>
                <a:ea typeface="+mn-ea"/>
                <a:cs typeface="Arial" panose="020B0604020202020204" pitchFamily="34" charset="0"/>
              </a:rPr>
              <a:t>donijeti</a:t>
            </a:r>
            <a:r>
              <a:rPr lang="en-US" sz="2000" b="1" dirty="0">
                <a:latin typeface="Arial" panose="020B0604020202020204" pitchFamily="34" charset="0"/>
                <a:ea typeface="+mn-ea"/>
                <a:cs typeface="Arial" panose="020B0604020202020204" pitchFamily="34" charset="0"/>
              </a:rPr>
              <a:t> 80% </a:t>
            </a:r>
            <a:r>
              <a:rPr lang="en-US" sz="2000" b="1" dirty="0" err="1">
                <a:latin typeface="Arial" panose="020B0604020202020204" pitchFamily="34" charset="0"/>
                <a:ea typeface="+mn-ea"/>
                <a:cs typeface="Arial" panose="020B0604020202020204" pitchFamily="34" charset="0"/>
              </a:rPr>
              <a:t>rezultata</a:t>
            </a:r>
            <a:r>
              <a:rPr lang="en-US" sz="2000" b="1" dirty="0">
                <a:latin typeface="Arial" panose="020B0604020202020204" pitchFamily="34" charset="0"/>
                <a:ea typeface="+mn-ea"/>
                <a:cs typeface="Arial" panose="020B0604020202020204" pitchFamily="34" charset="0"/>
              </a:rPr>
              <a:t> </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svaki</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zadatak</a:t>
            </a:r>
            <a:r>
              <a:rPr lang="en-US" sz="2000" dirty="0">
                <a:latin typeface="Arial" panose="020B0604020202020204" pitchFamily="34" charset="0"/>
                <a:ea typeface="+mn-ea"/>
                <a:cs typeface="Arial" panose="020B0604020202020204" pitchFamily="34" charset="0"/>
              </a:rPr>
              <a:t> je </a:t>
            </a:r>
            <a:r>
              <a:rPr lang="en-US" sz="2000" dirty="0" err="1">
                <a:latin typeface="Arial" panose="020B0604020202020204" pitchFamily="34" charset="0"/>
                <a:ea typeface="+mn-ea"/>
                <a:cs typeface="Arial" panose="020B0604020202020204" pitchFamily="34" charset="0"/>
              </a:rPr>
              <a:t>jednako</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vrijedan</a:t>
            </a:r>
            <a:endParaRPr lang="en-US" sz="2000" dirty="0">
              <a:latin typeface="Arial" panose="020B0604020202020204" pitchFamily="34" charset="0"/>
              <a:ea typeface="+mn-ea"/>
              <a:cs typeface="Arial" panose="020B0604020202020204" pitchFamily="34" charset="0"/>
            </a:endParaRPr>
          </a:p>
          <a:p>
            <a:pPr>
              <a:lnSpc>
                <a:spcPct val="90000"/>
              </a:lnSpc>
              <a:buFont typeface="Arial" panose="020B0604020202020204" pitchFamily="34" charset="0"/>
              <a:buChar char="•"/>
            </a:pPr>
            <a:r>
              <a:rPr lang="en-US" sz="2000" dirty="0" err="1">
                <a:latin typeface="Arial" panose="020B0604020202020204" pitchFamily="34" charset="0"/>
                <a:ea typeface="+mn-ea"/>
                <a:cs typeface="Arial" panose="020B0604020202020204" pitchFamily="34" charset="0"/>
              </a:rPr>
              <a:t>Potrebno</a:t>
            </a:r>
            <a:r>
              <a:rPr lang="en-US" sz="2000" dirty="0">
                <a:latin typeface="Arial" panose="020B0604020202020204" pitchFamily="34" charset="0"/>
                <a:ea typeface="+mn-ea"/>
                <a:cs typeface="Arial" panose="020B0604020202020204" pitchFamily="34" charset="0"/>
              </a:rPr>
              <a:t> je </a:t>
            </a:r>
            <a:r>
              <a:rPr lang="en-US" sz="2000" dirty="0" err="1">
                <a:latin typeface="Arial" panose="020B0604020202020204" pitchFamily="34" charset="0"/>
                <a:ea typeface="+mn-ea"/>
                <a:cs typeface="Arial" panose="020B0604020202020204" pitchFamily="34" charset="0"/>
              </a:rPr>
              <a:t>fokusirati</a:t>
            </a:r>
            <a:r>
              <a:rPr lang="en-US" sz="2000" dirty="0">
                <a:latin typeface="Arial" panose="020B0604020202020204" pitchFamily="34" charset="0"/>
                <a:ea typeface="+mn-ea"/>
                <a:cs typeface="Arial" panose="020B0604020202020204" pitchFamily="34" charset="0"/>
              </a:rPr>
              <a:t> se </a:t>
            </a:r>
            <a:r>
              <a:rPr lang="en-US" sz="2000" dirty="0" err="1">
                <a:latin typeface="Arial" panose="020B0604020202020204" pitchFamily="34" charset="0"/>
                <a:ea typeface="+mn-ea"/>
                <a:cs typeface="Arial" panose="020B0604020202020204" pitchFamily="34" charset="0"/>
              </a:rPr>
              <a:t>na</a:t>
            </a:r>
            <a:r>
              <a:rPr lang="en-US" sz="2000" dirty="0">
                <a:latin typeface="Arial" panose="020B0604020202020204" pitchFamily="34" charset="0"/>
                <a:ea typeface="+mn-ea"/>
                <a:cs typeface="Arial" panose="020B0604020202020204" pitchFamily="34" charset="0"/>
              </a:rPr>
              <a:t> one </a:t>
            </a:r>
            <a:r>
              <a:rPr lang="en-US" sz="2000" dirty="0" err="1">
                <a:latin typeface="Arial" panose="020B0604020202020204" pitchFamily="34" charset="0"/>
                <a:ea typeface="+mn-ea"/>
                <a:cs typeface="Arial" panose="020B0604020202020204" pitchFamily="34" charset="0"/>
              </a:rPr>
              <a:t>aktivnosti</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koje</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imaju</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najveći</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utjecaj</a:t>
            </a:r>
            <a:endParaRPr lang="en-US" sz="2000" dirty="0">
              <a:latin typeface="Arial" panose="020B0604020202020204" pitchFamily="34" charset="0"/>
              <a:ea typeface="+mn-ea"/>
              <a:cs typeface="Arial" panose="020B0604020202020204" pitchFamily="34" charset="0"/>
            </a:endParaRPr>
          </a:p>
        </p:txBody>
      </p:sp>
      <p:pic>
        <p:nvPicPr>
          <p:cNvPr id="1026" name="Picture 2" descr="The 80-20 Rule (aka Pareto Principle): What It Is, How It Works">
            <a:extLst>
              <a:ext uri="{FF2B5EF4-FFF2-40B4-BE49-F238E27FC236}">
                <a16:creationId xmlns:a16="http://schemas.microsoft.com/office/drawing/2014/main" id="{1E6E5078-9B81-4378-6749-08A1902F15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622472"/>
            <a:ext cx="5150277" cy="3437809"/>
          </a:xfrm>
          <a:prstGeom prst="rect">
            <a:avLst/>
          </a:prstGeom>
          <a:solidFill>
            <a:srgbClr val="FFFFFF"/>
          </a:solidFill>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62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isenhower Matrix"/>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5984" y="643467"/>
            <a:ext cx="500003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9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isenhower Matrix Ac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5984" y="643467"/>
            <a:ext cx="500003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7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669AB-A2F8-79C1-2E80-CAE39811A91B}"/>
              </a:ext>
            </a:extLst>
          </p:cNvPr>
          <p:cNvSpPr>
            <a:spLocks noGrp="1"/>
          </p:cNvSpPr>
          <p:nvPr>
            <p:ph type="title"/>
          </p:nvPr>
        </p:nvSpPr>
        <p:spPr>
          <a:xfrm>
            <a:off x="1153618" y="1239927"/>
            <a:ext cx="4008586" cy="4680583"/>
          </a:xfrm>
        </p:spPr>
        <p:txBody>
          <a:bodyPr anchor="ctr">
            <a:normAutofit/>
          </a:bodyPr>
          <a:lstStyle/>
          <a:p>
            <a:r>
              <a:rPr lang="hr-HR" sz="4400"/>
              <a:t>Važnost Eisenhowerove matrice</a:t>
            </a:r>
          </a:p>
        </p:txBody>
      </p:sp>
      <p:sp>
        <p:nvSpPr>
          <p:cNvPr id="3" name="Content Placeholder 2">
            <a:extLst>
              <a:ext uri="{FF2B5EF4-FFF2-40B4-BE49-F238E27FC236}">
                <a16:creationId xmlns:a16="http://schemas.microsoft.com/office/drawing/2014/main" id="{C0EC3BB1-1678-2C3F-C4BC-D93837A73727}"/>
              </a:ext>
            </a:extLst>
          </p:cNvPr>
          <p:cNvSpPr>
            <a:spLocks noGrp="1"/>
          </p:cNvSpPr>
          <p:nvPr>
            <p:ph idx="1"/>
          </p:nvPr>
        </p:nvSpPr>
        <p:spPr>
          <a:xfrm>
            <a:off x="6291923" y="811302"/>
            <a:ext cx="4971824" cy="4680583"/>
          </a:xfrm>
        </p:spPr>
        <p:txBody>
          <a:bodyPr anchor="ctr">
            <a:noAutofit/>
          </a:bodyPr>
          <a:lstStyle/>
          <a:p>
            <a:pPr>
              <a:lnSpc>
                <a:spcPct val="110000"/>
              </a:lnSpc>
            </a:pPr>
            <a:r>
              <a:rPr lang="hr-HR" sz="2000" b="1" dirty="0"/>
              <a:t>Kategoriziranje zadataka prema njihovoj hitnosti i važnosti pomaže da brzo donesemo odluke u vezi s time što treba raditi prvo</a:t>
            </a:r>
          </a:p>
          <a:p>
            <a:pPr>
              <a:lnSpc>
                <a:spcPct val="110000"/>
              </a:lnSpc>
            </a:pPr>
            <a:r>
              <a:rPr lang="hr-HR" sz="2000" b="1" dirty="0"/>
              <a:t>Razlikovanje hitnog od važnog:</a:t>
            </a:r>
            <a:r>
              <a:rPr lang="hr-HR" sz="2000" dirty="0"/>
              <a:t> telefonski poziv koji nije presudan za neke dugoročne ciljeve</a:t>
            </a:r>
          </a:p>
          <a:p>
            <a:pPr>
              <a:lnSpc>
                <a:spcPct val="110000"/>
              </a:lnSpc>
            </a:pPr>
            <a:r>
              <a:rPr lang="hr-HR" sz="2000" b="1" dirty="0"/>
              <a:t>Prevencija stresa i preopterećenja: </a:t>
            </a:r>
            <a:r>
              <a:rPr lang="hr-HR" sz="2000" dirty="0"/>
              <a:t>ako stalno reagiramo na hitne stvari, možemo se osjećati preopterećeno</a:t>
            </a:r>
          </a:p>
          <a:p>
            <a:pPr>
              <a:lnSpc>
                <a:spcPct val="110000"/>
              </a:lnSpc>
            </a:pPr>
            <a:r>
              <a:rPr lang="hr-HR" sz="2000" b="1" dirty="0"/>
              <a:t>Efikasnije upravljanje vremenom</a:t>
            </a:r>
          </a:p>
          <a:p>
            <a:pPr>
              <a:lnSpc>
                <a:spcPct val="110000"/>
              </a:lnSpc>
            </a:pPr>
            <a:r>
              <a:rPr lang="hr-HR" sz="2000" b="1" dirty="0"/>
              <a:t>Delegiranje i eliminiranje: </a:t>
            </a:r>
            <a:r>
              <a:rPr lang="hr-HR" sz="2000" dirty="0"/>
              <a:t>neproduktivne aktivnosti poput previše vremena na društvenim mrežama</a:t>
            </a:r>
          </a:p>
        </p:txBody>
      </p:sp>
    </p:spTree>
    <p:extLst>
      <p:ext uri="{BB962C8B-B14F-4D97-AF65-F5344CB8AC3E}">
        <p14:creationId xmlns:p14="http://schemas.microsoft.com/office/powerpoint/2010/main" val="341012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072DD55904BF149A9014AE820EB6581" ma:contentTypeVersion="16" ma:contentTypeDescription="Stvaranje novog dokumenta." ma:contentTypeScope="" ma:versionID="2bb3886b9d6e425d59e0392f9cbd721c">
  <xsd:schema xmlns:xsd="http://www.w3.org/2001/XMLSchema" xmlns:xs="http://www.w3.org/2001/XMLSchema" xmlns:p="http://schemas.microsoft.com/office/2006/metadata/properties" xmlns:ns3="a27b7730-350c-45bf-a2a3-6ed85e3dd651" xmlns:ns4="9445201f-82e1-486c-ab32-8a48fb96ffdf" targetNamespace="http://schemas.microsoft.com/office/2006/metadata/properties" ma:root="true" ma:fieldsID="0f8e1e53defddd3d5d87dfdfa73dc7d6" ns3:_="" ns4:_="">
    <xsd:import namespace="a27b7730-350c-45bf-a2a3-6ed85e3dd651"/>
    <xsd:import namespace="9445201f-82e1-486c-ab32-8a48fb96ff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b7730-350c-45bf-a2a3-6ed85e3dd6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45201f-82e1-486c-ab32-8a48fb96ffdf" elementFormDefault="qualified">
    <xsd:import namespace="http://schemas.microsoft.com/office/2006/documentManagement/types"/>
    <xsd:import namespace="http://schemas.microsoft.com/office/infopath/2007/PartnerControls"/>
    <xsd:element name="SharedWithUsers" ma:index="17"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ji o zajedničkom korištenju" ma:internalName="SharedWithDetails" ma:readOnly="true">
      <xsd:simpleType>
        <xsd:restriction base="dms:Note">
          <xsd:maxLength value="255"/>
        </xsd:restriction>
      </xsd:simpleType>
    </xsd:element>
    <xsd:element name="SharingHintHash" ma:index="19"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27b7730-350c-45bf-a2a3-6ed85e3dd6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F0F87F-063C-4B1C-9696-6680ABE71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b7730-350c-45bf-a2a3-6ed85e3dd651"/>
    <ds:schemaRef ds:uri="9445201f-82e1-486c-ab32-8a48fb96ff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3D00DC-31A5-446B-A144-AC703D012AE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9445201f-82e1-486c-ab32-8a48fb96ffdf"/>
    <ds:schemaRef ds:uri="a27b7730-350c-45bf-a2a3-6ed85e3dd651"/>
    <ds:schemaRef ds:uri="http://www.w3.org/XML/1998/namespace"/>
  </ds:schemaRefs>
</ds:datastoreItem>
</file>

<file path=customXml/itemProps3.xml><?xml version="1.0" encoding="utf-8"?>
<ds:datastoreItem xmlns:ds="http://schemas.openxmlformats.org/officeDocument/2006/customXml" ds:itemID="{4E6B0BC7-DD8A-4BE3-A4DB-289C6E6C2B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19562</TotalTime>
  <Words>1099</Words>
  <Application>Microsoft Office PowerPoint</Application>
  <PresentationFormat>Widescreen</PresentationFormat>
  <Paragraphs>108</Paragraphs>
  <Slides>28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KARIJERA: Studiranje </vt:lpstr>
      <vt:lpstr>Lab 02 – Raspored i planiranje                   vremena</vt:lpstr>
      <vt:lpstr>Prioriteti</vt:lpstr>
      <vt:lpstr>Što su prioriteti?</vt:lpstr>
      <vt:lpstr>Zašto je važno određivanje prioriteta?</vt:lpstr>
      <vt:lpstr>Paretovo pravilo</vt:lpstr>
      <vt:lpstr>PowerPoint Presentation</vt:lpstr>
      <vt:lpstr>PowerPoint Presentation</vt:lpstr>
      <vt:lpstr>Važnost Eisenhowerove matrice</vt:lpstr>
      <vt:lpstr>PowerPoint Presentation</vt:lpstr>
      <vt:lpstr>PowerPoint Presentation</vt:lpstr>
      <vt:lpstr>PowerPoint Presentation</vt:lpstr>
      <vt:lpstr>Određivanje prioriteta</vt:lpstr>
      <vt:lpstr>PowerPoint Presentation</vt:lpstr>
      <vt:lpstr>Planiranje</vt:lpstr>
      <vt:lpstr>PowerPoint Presentation</vt:lpstr>
      <vt:lpstr>Planirajte tjedno </vt:lpstr>
      <vt:lpstr>Složeni i zahtjevni zadaci</vt:lpstr>
      <vt:lpstr>Optimizirajte i pregledavajte svoj plan</vt:lpstr>
      <vt:lpstr>PowerPoint Presentation</vt:lpstr>
      <vt:lpstr>Svaki zadatak možete</vt:lpstr>
      <vt:lpstr>Pogledajmo video</vt:lpstr>
      <vt:lpstr>Pitanja za raspravu</vt:lpstr>
      <vt:lpstr>Dodatno čitanje/gledanje</vt:lpstr>
      <vt:lpstr>Uputa za predaju zadaće</vt:lpstr>
      <vt:lpstr> Uputa za predaju zadaće</vt:lpstr>
      <vt:lpstr> Uputa za predaju zadaće</vt:lpstr>
      <vt:lpstr>    Hvala! Pitanja?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Jasenka</cp:lastModifiedBy>
  <cp:revision>847</cp:revision>
  <dcterms:created xsi:type="dcterms:W3CDTF">2018-01-24T13:33:55Z</dcterms:created>
  <dcterms:modified xsi:type="dcterms:W3CDTF">2024-10-23T13:44:08Z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0x0101009072DD55904BF149A9014AE820EB6581</vt:lpwstr>
  </property>
</Properties>
</file>