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72" r:id="rId3"/>
    <p:sldId id="331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46" r:id="rId12"/>
    <p:sldId id="339" r:id="rId13"/>
    <p:sldId id="340" r:id="rId14"/>
    <p:sldId id="347" r:id="rId15"/>
    <p:sldId id="341" r:id="rId16"/>
    <p:sldId id="342" r:id="rId17"/>
    <p:sldId id="343" r:id="rId18"/>
    <p:sldId id="348" r:id="rId19"/>
    <p:sldId id="344" r:id="rId20"/>
    <p:sldId id="349" r:id="rId21"/>
    <p:sldId id="345" r:id="rId22"/>
    <p:sldId id="350" r:id="rId23"/>
    <p:sldId id="313" r:id="rId24"/>
    <p:sldId id="330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Stolzl Bold" panose="00000800000000000000" charset="0"/>
      <p:bold r:id="rId31"/>
    </p:embeddedFont>
    <p:embeddedFont>
      <p:font typeface="Stolzl Book" panose="00000500000000000000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8C6EFAC-A0D0-4E1C-8A7D-3DFBCE0D50AC}">
          <p14:sldIdLst>
            <p14:sldId id="257"/>
            <p14:sldId id="272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46"/>
            <p14:sldId id="339"/>
            <p14:sldId id="340"/>
            <p14:sldId id="347"/>
            <p14:sldId id="341"/>
            <p14:sldId id="342"/>
            <p14:sldId id="343"/>
            <p14:sldId id="348"/>
            <p14:sldId id="344"/>
            <p14:sldId id="349"/>
            <p14:sldId id="345"/>
            <p14:sldId id="350"/>
            <p14:sldId id="313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00" autoAdjust="0"/>
    <p:restoredTop sz="68942" autoAdjust="0"/>
  </p:normalViewPr>
  <p:slideViewPr>
    <p:cSldViewPr snapToGrid="0" snapToObjects="1">
      <p:cViewPr varScale="1">
        <p:scale>
          <a:sx n="82" d="100"/>
          <a:sy n="82" d="100"/>
        </p:scale>
        <p:origin x="73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1C21E-1610-F840-997A-88EB307E0A1C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C0C92-97E4-9540-AC90-F1BBF91896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43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82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95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6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8571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6416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111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95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965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3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42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767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83086" y="728663"/>
            <a:ext cx="5170713" cy="1680429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hr-HR" sz="4800" dirty="0">
                <a:solidFill>
                  <a:schemeClr val="bg1"/>
                </a:solidFill>
                <a:latin typeface="Stolzl Bold" panose="00000800000000000000" pitchFamily="50" charset="-18"/>
              </a:rPr>
              <a:t>Glavni naslov</a:t>
            </a:r>
            <a:br>
              <a:rPr lang="hr-HR" sz="4800" dirty="0">
                <a:solidFill>
                  <a:schemeClr val="bg1"/>
                </a:solidFill>
                <a:latin typeface="Stolzl Bold" panose="00000800000000000000" pitchFamily="50" charset="-18"/>
              </a:rPr>
            </a:br>
            <a:r>
              <a:rPr lang="hr-HR" sz="4800" dirty="0">
                <a:solidFill>
                  <a:schemeClr val="bg1"/>
                </a:solidFill>
                <a:latin typeface="Stolzl Book" panose="00000500000000000000" pitchFamily="50" charset="-18"/>
              </a:rPr>
              <a:t>Tekst</a:t>
            </a:r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74540"/>
            <a:ext cx="6183086" cy="59931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718" y="3904457"/>
            <a:ext cx="6022181" cy="2014537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2" y="6283318"/>
            <a:ext cx="1414604" cy="57468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4112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Slika 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7290"/>
            <a:ext cx="8686800" cy="56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5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1" r:id="rId8"/>
    <p:sldLayoutId id="2147483662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cademia.edu/28436822/Infotech_english_for_computer_users_Students_Book_4th_Edition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728300"/>
            <a:ext cx="4612404" cy="2014537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ENGLISH FOR IT</a:t>
            </a: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Week </a:t>
            </a:r>
            <a:r>
              <a:rPr lang="en-GB" sz="4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hr-BA" sz="4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VOCABULARY</a:t>
            </a: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design, </a:t>
            </a:r>
            <a:r>
              <a:rPr lang="hr-HR" sz="4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hr-HR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4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languages</a:t>
            </a:r>
            <a:r>
              <a:rPr lang="hr-HR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4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hr-HR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Java</a:t>
            </a:r>
            <a:br>
              <a:rPr lang="hr-H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r-H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28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936B0F-9492-E530-A930-A395CE2F0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72" y="802433"/>
            <a:ext cx="11426656" cy="493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8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41606-67FB-8DBF-4211-88D992FB1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err="1"/>
              <a:t>Answer</a:t>
            </a:r>
            <a:r>
              <a:rPr lang="hr-BA" dirty="0"/>
              <a:t> </a:t>
            </a:r>
            <a:r>
              <a:rPr lang="hr-BA" dirty="0" err="1"/>
              <a:t>key</a:t>
            </a:r>
            <a:endParaRPr lang="hr-H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D78F4E-6623-4577-DF95-4AEB676B2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50802"/>
            <a:ext cx="3570645" cy="32764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8046B8-306F-D54A-62A4-BAD9A8372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638" y="664663"/>
            <a:ext cx="3489520" cy="36300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2A6AB4-640E-291B-365E-B93909269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638" y="4415381"/>
            <a:ext cx="3090930" cy="13878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D065FE-AFCC-9D3F-A107-D35C0E1C0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5901" y="838150"/>
            <a:ext cx="3322748" cy="505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89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F87B73-9F6B-69EF-D782-8AA9F16D4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030" y="0"/>
            <a:ext cx="9245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86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392CA-6606-B4DF-4B07-446C88610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33" y="0"/>
            <a:ext cx="10896612" cy="624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58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184AE-9D48-C7A8-9189-4C3E98412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err="1"/>
              <a:t>Answer</a:t>
            </a:r>
            <a:r>
              <a:rPr lang="hr-BA" dirty="0"/>
              <a:t> </a:t>
            </a:r>
            <a:r>
              <a:rPr lang="hr-BA" dirty="0" err="1"/>
              <a:t>key</a:t>
            </a:r>
            <a:endParaRPr lang="hr-H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55AA52-5424-9752-00A7-2589E25B6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155" y="2236763"/>
            <a:ext cx="3660316" cy="3262062"/>
          </a:xfrm>
        </p:spPr>
      </p:pic>
    </p:spTree>
    <p:extLst>
      <p:ext uri="{BB962C8B-B14F-4D97-AF65-F5344CB8AC3E}">
        <p14:creationId xmlns:p14="http://schemas.microsoft.com/office/powerpoint/2010/main" val="1146243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D69994-5C76-9B83-0DF8-4BFB7DFD5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804" y="985108"/>
            <a:ext cx="10515600" cy="3606413"/>
          </a:xfrm>
        </p:spPr>
      </p:pic>
    </p:spTree>
    <p:extLst>
      <p:ext uri="{BB962C8B-B14F-4D97-AF65-F5344CB8AC3E}">
        <p14:creationId xmlns:p14="http://schemas.microsoft.com/office/powerpoint/2010/main" val="2042040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0839AE-488E-B640-084A-45AA9CC6F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269" y="163556"/>
            <a:ext cx="4960672" cy="6694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F44532-58B0-5267-E6AD-99E3E7621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25" y="1296956"/>
            <a:ext cx="5061632" cy="396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57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F3CCF7-6266-BF27-ACA9-F33E8011E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34" y="1073020"/>
            <a:ext cx="5402124" cy="4413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198DC1-4EB8-A43E-6D82-1F59AF935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63123"/>
            <a:ext cx="5692020" cy="51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88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E9067-8E0C-DD65-D2E5-D8444835B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err="1"/>
              <a:t>Answer</a:t>
            </a:r>
            <a:r>
              <a:rPr lang="hr-BA" dirty="0"/>
              <a:t> </a:t>
            </a:r>
            <a:r>
              <a:rPr lang="hr-BA" dirty="0" err="1"/>
              <a:t>key</a:t>
            </a:r>
            <a:endParaRPr lang="hr-H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68A61A-27D5-9FF2-7C6B-F87E952B8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8088" y="1790589"/>
            <a:ext cx="5603059" cy="3667820"/>
          </a:xfrm>
        </p:spPr>
      </p:pic>
    </p:spTree>
    <p:extLst>
      <p:ext uri="{BB962C8B-B14F-4D97-AF65-F5344CB8AC3E}">
        <p14:creationId xmlns:p14="http://schemas.microsoft.com/office/powerpoint/2010/main" val="2794832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AEBCB5-5E2F-286B-BEEA-999BA81A3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42" y="251927"/>
            <a:ext cx="10567138" cy="599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44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F9D1-20D8-E4B4-F29F-6BCD091C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this lesson, you will: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96DB8-FC02-575C-C163-C741F1192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BA" dirty="0" err="1"/>
              <a:t>Study</a:t>
            </a:r>
            <a:r>
              <a:rPr lang="hr-BA" dirty="0"/>
              <a:t> </a:t>
            </a:r>
            <a:r>
              <a:rPr lang="hr-BA" dirty="0" err="1"/>
              <a:t>basic</a:t>
            </a:r>
            <a:r>
              <a:rPr lang="hr-BA" dirty="0"/>
              <a:t> </a:t>
            </a:r>
            <a:r>
              <a:rPr lang="hr-BA" dirty="0" err="1"/>
              <a:t>concepts</a:t>
            </a:r>
            <a:r>
              <a:rPr lang="hr-BA" dirty="0"/>
              <a:t> </a:t>
            </a:r>
            <a:r>
              <a:rPr lang="hr-BA" dirty="0" err="1"/>
              <a:t>in</a:t>
            </a:r>
            <a:r>
              <a:rPr lang="hr-BA" dirty="0"/>
              <a:t> </a:t>
            </a:r>
            <a:r>
              <a:rPr lang="hr-BA" dirty="0" err="1"/>
              <a:t>programming</a:t>
            </a:r>
            <a:endParaRPr lang="hr-BA" dirty="0"/>
          </a:p>
          <a:p>
            <a:r>
              <a:rPr lang="hr-BA" dirty="0" err="1"/>
              <a:t>Learn</a:t>
            </a:r>
            <a:r>
              <a:rPr lang="hr-BA" dirty="0"/>
              <a:t> </a:t>
            </a:r>
            <a:r>
              <a:rPr lang="hr-BA" dirty="0" err="1"/>
              <a:t>and</a:t>
            </a:r>
            <a:r>
              <a:rPr lang="hr-BA" dirty="0"/>
              <a:t> use </a:t>
            </a:r>
            <a:r>
              <a:rPr lang="hr-BA" dirty="0" err="1"/>
              <a:t>vocabulary</a:t>
            </a:r>
            <a:r>
              <a:rPr lang="hr-BA" dirty="0"/>
              <a:t> </a:t>
            </a:r>
            <a:r>
              <a:rPr lang="hr-BA" dirty="0" err="1"/>
              <a:t>connected</a:t>
            </a:r>
            <a:r>
              <a:rPr lang="hr-BA" dirty="0"/>
              <a:t> to </a:t>
            </a:r>
            <a:r>
              <a:rPr lang="hr-BA" dirty="0" err="1"/>
              <a:t>programming</a:t>
            </a:r>
            <a:r>
              <a:rPr lang="hr-BA" dirty="0"/>
              <a:t> </a:t>
            </a:r>
            <a:r>
              <a:rPr lang="hr-BA" dirty="0" err="1"/>
              <a:t>and</a:t>
            </a:r>
            <a:r>
              <a:rPr lang="hr-BA" dirty="0"/>
              <a:t> </a:t>
            </a:r>
            <a:r>
              <a:rPr lang="hr-BA" dirty="0" err="1"/>
              <a:t>become</a:t>
            </a:r>
            <a:r>
              <a:rPr lang="hr-BA" dirty="0"/>
              <a:t> </a:t>
            </a:r>
            <a:r>
              <a:rPr lang="hr-BA" dirty="0" err="1"/>
              <a:t>familiar</a:t>
            </a:r>
            <a:r>
              <a:rPr lang="hr-BA" dirty="0"/>
              <a:t> </a:t>
            </a:r>
            <a:r>
              <a:rPr lang="hr-BA" dirty="0" err="1"/>
              <a:t>with</a:t>
            </a:r>
            <a:r>
              <a:rPr lang="hr-BA" dirty="0"/>
              <a:t> word </a:t>
            </a:r>
            <a:r>
              <a:rPr lang="hr-BA" dirty="0" err="1"/>
              <a:t>families</a:t>
            </a:r>
            <a:endParaRPr lang="hr-BA" dirty="0"/>
          </a:p>
          <a:p>
            <a:r>
              <a:rPr lang="hr-BA" dirty="0" err="1"/>
              <a:t>Ask</a:t>
            </a:r>
            <a:r>
              <a:rPr lang="hr-BA" dirty="0"/>
              <a:t> </a:t>
            </a:r>
            <a:r>
              <a:rPr lang="hr-BA" dirty="0" err="1"/>
              <a:t>and</a:t>
            </a:r>
            <a:r>
              <a:rPr lang="hr-BA" dirty="0"/>
              <a:t> </a:t>
            </a:r>
            <a:r>
              <a:rPr lang="hr-BA" dirty="0" err="1"/>
              <a:t>answer</a:t>
            </a:r>
            <a:r>
              <a:rPr lang="hr-BA" dirty="0"/>
              <a:t> </a:t>
            </a:r>
            <a:r>
              <a:rPr lang="hr-BA" dirty="0" err="1"/>
              <a:t>questions</a:t>
            </a:r>
            <a:r>
              <a:rPr lang="hr-BA" dirty="0"/>
              <a:t> </a:t>
            </a:r>
            <a:r>
              <a:rPr lang="hr-BA" dirty="0" err="1"/>
              <a:t>about</a:t>
            </a:r>
            <a:r>
              <a:rPr lang="hr-BA" dirty="0"/>
              <a:t> </a:t>
            </a:r>
            <a:r>
              <a:rPr lang="hr-BA" dirty="0" err="1"/>
              <a:t>computer</a:t>
            </a:r>
            <a:r>
              <a:rPr lang="hr-BA" dirty="0"/>
              <a:t> </a:t>
            </a:r>
            <a:r>
              <a:rPr lang="hr-BA" dirty="0" err="1"/>
              <a:t>languages</a:t>
            </a:r>
            <a:endParaRPr lang="hr-BA" dirty="0"/>
          </a:p>
          <a:p>
            <a:r>
              <a:rPr lang="hr-BA" dirty="0" err="1"/>
              <a:t>Learn</a:t>
            </a:r>
            <a:r>
              <a:rPr lang="hr-BA" dirty="0"/>
              <a:t> </a:t>
            </a:r>
            <a:r>
              <a:rPr lang="hr-BA" dirty="0" err="1"/>
              <a:t>and</a:t>
            </a:r>
            <a:r>
              <a:rPr lang="hr-BA" dirty="0"/>
              <a:t> use </a:t>
            </a:r>
            <a:r>
              <a:rPr lang="hr-BA" dirty="0" err="1"/>
              <a:t>the</a:t>
            </a:r>
            <a:r>
              <a:rPr lang="hr-BA" dirty="0"/>
              <a:t> </a:t>
            </a:r>
            <a:r>
              <a:rPr lang="hr-BA" dirty="0" err="1"/>
              <a:t>basic</a:t>
            </a:r>
            <a:r>
              <a:rPr lang="hr-BA" dirty="0"/>
              <a:t> </a:t>
            </a:r>
            <a:r>
              <a:rPr lang="hr-BA" dirty="0" err="1"/>
              <a:t>vocabulary</a:t>
            </a:r>
            <a:r>
              <a:rPr lang="hr-BA" dirty="0"/>
              <a:t> </a:t>
            </a:r>
            <a:r>
              <a:rPr lang="hr-BA" dirty="0" err="1"/>
              <a:t>associated</a:t>
            </a:r>
            <a:r>
              <a:rPr lang="hr-BA" dirty="0"/>
              <a:t> </a:t>
            </a:r>
            <a:r>
              <a:rPr lang="hr-BA" dirty="0" err="1"/>
              <a:t>with</a:t>
            </a:r>
            <a:r>
              <a:rPr lang="hr-BA" dirty="0"/>
              <a:t> </a:t>
            </a:r>
            <a:r>
              <a:rPr lang="hr-BA" dirty="0" err="1"/>
              <a:t>the</a:t>
            </a:r>
            <a:r>
              <a:rPr lang="hr-BA" dirty="0"/>
              <a:t> Java </a:t>
            </a:r>
            <a:r>
              <a:rPr lang="hr-BA" dirty="0" err="1"/>
              <a:t>language</a:t>
            </a:r>
            <a:endParaRPr lang="hr-BA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345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CFE57-1905-34EC-6915-9C13F4A7E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err="1"/>
              <a:t>Answer</a:t>
            </a:r>
            <a:r>
              <a:rPr lang="hr-BA" dirty="0"/>
              <a:t> </a:t>
            </a:r>
            <a:r>
              <a:rPr lang="hr-BA" dirty="0" err="1"/>
              <a:t>key</a:t>
            </a:r>
            <a:endParaRPr lang="hr-H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44874D-C686-ADE5-B16B-377A9BF15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5959" y="1651624"/>
            <a:ext cx="4392835" cy="4122354"/>
          </a:xfrm>
        </p:spPr>
      </p:pic>
    </p:spTree>
    <p:extLst>
      <p:ext uri="{BB962C8B-B14F-4D97-AF65-F5344CB8AC3E}">
        <p14:creationId xmlns:p14="http://schemas.microsoft.com/office/powerpoint/2010/main" val="4011598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00B79-9151-C0B7-C91A-E67A81812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063" y="255998"/>
            <a:ext cx="7999112" cy="6602002"/>
          </a:xfrm>
          <a:prstGeom prst="rect">
            <a:avLst/>
          </a:prstGeom>
        </p:spPr>
      </p:pic>
      <p:pic>
        <p:nvPicPr>
          <p:cNvPr id="4" name="Java">
            <a:hlinkClick r:id="" action="ppaction://media"/>
            <a:extLst>
              <a:ext uri="{FF2B5EF4-FFF2-40B4-BE49-F238E27FC236}">
                <a16:creationId xmlns:a16="http://schemas.microsoft.com/office/drawing/2014/main" id="{3DFB460E-671A-A88F-9950-657ADB57E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3460" y="19248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6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9CCB2-185E-C750-DCFF-6ABE7D245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err="1"/>
              <a:t>Answer</a:t>
            </a:r>
            <a:r>
              <a:rPr lang="hr-BA" dirty="0"/>
              <a:t> </a:t>
            </a:r>
            <a:r>
              <a:rPr lang="hr-BA" dirty="0" err="1"/>
              <a:t>key</a:t>
            </a:r>
            <a:endParaRPr lang="hr-H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B68912-3BF0-B6FE-F152-BB1617F91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8736" y="1886467"/>
            <a:ext cx="2227497" cy="4346382"/>
          </a:xfrm>
        </p:spPr>
      </p:pic>
    </p:spTree>
    <p:extLst>
      <p:ext uri="{BB962C8B-B14F-4D97-AF65-F5344CB8AC3E}">
        <p14:creationId xmlns:p14="http://schemas.microsoft.com/office/powerpoint/2010/main" val="1587151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F9D1-20D8-E4B4-F29F-6BCD091C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Resources: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96DB8-FC02-575C-C163-C741F1192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Remacha</a:t>
            </a:r>
            <a:r>
              <a:rPr lang="en-GB" kern="1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Infotech </a:t>
            </a:r>
            <a:r>
              <a:rPr lang="hr-BA" kern="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hr-HR" kern="1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</a:t>
            </a:r>
            <a:r>
              <a:rPr lang="hr-HR" kern="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24 (</a:t>
            </a:r>
            <a:r>
              <a:rPr lang="hr-HR" kern="1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</a:t>
            </a:r>
            <a:r>
              <a:rPr lang="hr-HR" kern="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120-122), </a:t>
            </a:r>
            <a:r>
              <a:rPr lang="hr-HR" kern="100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</a:t>
            </a:r>
            <a:r>
              <a:rPr lang="hr-HR" kern="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25 (125-128) 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https://www.academia.edu/28436822/Infotech_english_for_computer_users_Students_Book_4th_Edition</a:t>
            </a:r>
            <a:endParaRPr lang="hr-BA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i="1" dirty="0">
              <a:solidFill>
                <a:schemeClr val="accent1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i="1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0" i="0" dirty="0">
              <a:solidFill>
                <a:srgbClr val="1F1F1F"/>
              </a:solidFill>
              <a:effectLst/>
              <a:latin typeface="Cabi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734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3086" y="1894114"/>
            <a:ext cx="5872065" cy="1680429"/>
          </a:xfrm>
        </p:spPr>
        <p:txBody>
          <a:bodyPr>
            <a:normAutofit/>
          </a:bodyPr>
          <a:lstStyle/>
          <a:p>
            <a:pPr algn="ctr"/>
            <a:r>
              <a:rPr lang="hr-HR" sz="4400" i="1"/>
              <a:t>#</a:t>
            </a:r>
            <a:r>
              <a:rPr lang="hr-HR" sz="4400" i="1" dirty="0"/>
              <a:t>neverstoplearning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52587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DF65F0-4F87-E286-FB75-F150D4A03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407" y="326571"/>
            <a:ext cx="8391383" cy="593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58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A7A568-C3CF-9423-4929-8864E3A4E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4642" y="646598"/>
            <a:ext cx="9280460" cy="5287769"/>
          </a:xfrm>
        </p:spPr>
      </p:pic>
      <p:pic>
        <p:nvPicPr>
          <p:cNvPr id="6" name="Programming">
            <a:hlinkClick r:id="" action="ppaction://media"/>
            <a:extLst>
              <a:ext uri="{FF2B5EF4-FFF2-40B4-BE49-F238E27FC236}">
                <a16:creationId xmlns:a16="http://schemas.microsoft.com/office/drawing/2014/main" id="{C3EADE6F-9BC3-632F-27AA-A634408DE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8170" y="8891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3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00FC4-14EA-D41B-A2B0-E78E893E1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37" y="0"/>
            <a:ext cx="4530097" cy="6260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5810B-41EC-6283-F843-9D8F8733F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484" y="354564"/>
            <a:ext cx="5331481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59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2F6744-79DC-FC1B-DA33-31F22959A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09" y="130628"/>
            <a:ext cx="5270564" cy="6596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2CCBE-5C61-BE29-A67E-528FF6FE9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666" y="130628"/>
            <a:ext cx="5441363" cy="641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52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AC02E0-F28D-B614-01A2-5EC68DB6D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3374" y="1215481"/>
            <a:ext cx="7985251" cy="3087304"/>
          </a:xfrm>
        </p:spPr>
      </p:pic>
    </p:spTree>
    <p:extLst>
      <p:ext uri="{BB962C8B-B14F-4D97-AF65-F5344CB8AC3E}">
        <p14:creationId xmlns:p14="http://schemas.microsoft.com/office/powerpoint/2010/main" val="2631412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960E2C-EC88-06E4-6B0B-FEDA38126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2845" y="1169134"/>
            <a:ext cx="10515600" cy="4115437"/>
          </a:xfrm>
        </p:spPr>
      </p:pic>
    </p:spTree>
    <p:extLst>
      <p:ext uri="{BB962C8B-B14F-4D97-AF65-F5344CB8AC3E}">
        <p14:creationId xmlns:p14="http://schemas.microsoft.com/office/powerpoint/2010/main" val="131600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9B8AD9-51B1-381D-125D-2277932C7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7" y="987856"/>
            <a:ext cx="11866818" cy="447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40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gebra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CF41AD"/>
      </a:accent1>
      <a:accent2>
        <a:srgbClr val="F7921D"/>
      </a:accent2>
      <a:accent3>
        <a:srgbClr val="E5E5E5"/>
      </a:accent3>
      <a:accent4>
        <a:srgbClr val="B71373"/>
      </a:accent4>
      <a:accent5>
        <a:srgbClr val="FF8529"/>
      </a:accent5>
      <a:accent6>
        <a:srgbClr val="E83773"/>
      </a:accent6>
      <a:hlink>
        <a:srgbClr val="414141"/>
      </a:hlink>
      <a:folHlink>
        <a:srgbClr val="C1316E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6453</TotalTime>
  <Words>120</Words>
  <Application>Microsoft Office PowerPoint</Application>
  <PresentationFormat>Widescreen</PresentationFormat>
  <Paragraphs>30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Stolzl Bold</vt:lpstr>
      <vt:lpstr>Stolzl Book</vt:lpstr>
      <vt:lpstr>Arial</vt:lpstr>
      <vt:lpstr>Cabin</vt:lpstr>
      <vt:lpstr>Calibri</vt:lpstr>
      <vt:lpstr>Office Theme</vt:lpstr>
      <vt:lpstr> ENGLISH FOR IT Week 15 VOCABULARY  Program design, computer languages and Java  </vt:lpstr>
      <vt:lpstr>In this lesson, you will: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Answer key</vt:lpstr>
      <vt:lpstr>PowerPoint Presentation</vt:lpstr>
      <vt:lpstr>PowerPoint Presentation</vt:lpstr>
      <vt:lpstr>Answer key</vt:lpstr>
      <vt:lpstr>PowerPoint Presentation</vt:lpstr>
      <vt:lpstr>PowerPoint Presentation</vt:lpstr>
      <vt:lpstr>PowerPoint Presentation</vt:lpstr>
      <vt:lpstr>Answer key</vt:lpstr>
      <vt:lpstr>PowerPoint Presentation</vt:lpstr>
      <vt:lpstr>Answer key</vt:lpstr>
      <vt:lpstr>PowerPoint Presentation</vt:lpstr>
      <vt:lpstr>Answer key</vt:lpstr>
      <vt:lpstr>Resources:</vt:lpstr>
      <vt:lpstr>#neverstoplearning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zana mrsa</dc:creator>
  <cp:lastModifiedBy>Tihana Banko @ Racunarstvo</cp:lastModifiedBy>
  <cp:revision>244</cp:revision>
  <dcterms:created xsi:type="dcterms:W3CDTF">2018-01-24T13:33:55Z</dcterms:created>
  <dcterms:modified xsi:type="dcterms:W3CDTF">2024-01-04T20:18:31Z</dcterms:modified>
</cp:coreProperties>
</file>