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40"/>
  </p:notesMasterIdLst>
  <p:sldIdLst>
    <p:sldId id="256" r:id="rId3"/>
    <p:sldId id="257" r:id="rId4"/>
    <p:sldId id="258" r:id="rId5"/>
    <p:sldId id="259" r:id="rId6"/>
    <p:sldId id="295" r:id="rId7"/>
    <p:sldId id="294" r:id="rId8"/>
    <p:sldId id="293" r:id="rId9"/>
    <p:sldId id="260" r:id="rId10"/>
    <p:sldId id="261" r:id="rId11"/>
    <p:sldId id="262"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97" r:id="rId26"/>
    <p:sldId id="296" r:id="rId27"/>
    <p:sldId id="281" r:id="rId28"/>
    <p:sldId id="282" r:id="rId29"/>
    <p:sldId id="283" r:id="rId30"/>
    <p:sldId id="284" r:id="rId31"/>
    <p:sldId id="285" r:id="rId32"/>
    <p:sldId id="286" r:id="rId33"/>
    <p:sldId id="290" r:id="rId34"/>
    <p:sldId id="287" r:id="rId35"/>
    <p:sldId id="289" r:id="rId36"/>
    <p:sldId id="298" r:id="rId37"/>
    <p:sldId id="291" r:id="rId38"/>
    <p:sldId id="288"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Raleway" panose="020B0604020202020204" charset="-18"/>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6" roundtripDataSignature="AMtx7mikRMpOSTKpmVIA/qj1dUtnTfwo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customschemas.google.com/relationships/presentationmetadata" Target="metadata"/><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BEBE1AA0-7026-4BD4-B687-C18A222BC601}"/>
    <pc:docChg chg="undo custSel addSld delSld modSld">
      <pc:chgData name="Jasenka Begić" userId="420c8e63-a595-4467-bd93-738224b7d824" providerId="ADAL" clId="{BEBE1AA0-7026-4BD4-B687-C18A222BC601}" dt="2024-09-29T17:01:59.136" v="917" actId="20577"/>
      <pc:docMkLst>
        <pc:docMk/>
      </pc:docMkLst>
      <pc:sldChg chg="modNotesTx">
        <pc:chgData name="Jasenka Begić" userId="420c8e63-a595-4467-bd93-738224b7d824" providerId="ADAL" clId="{BEBE1AA0-7026-4BD4-B687-C18A222BC601}" dt="2024-09-29T16:02:47.045" v="9" actId="20577"/>
        <pc:sldMkLst>
          <pc:docMk/>
          <pc:sldMk cId="0" sldId="260"/>
        </pc:sldMkLst>
      </pc:sldChg>
      <pc:sldChg chg="modSp mod modClrScheme chgLayout">
        <pc:chgData name="Jasenka Begić" userId="420c8e63-a595-4467-bd93-738224b7d824" providerId="ADAL" clId="{BEBE1AA0-7026-4BD4-B687-C18A222BC601}" dt="2024-09-29T16:14:38.753" v="371" actId="1076"/>
        <pc:sldMkLst>
          <pc:docMk/>
          <pc:sldMk cId="0" sldId="270"/>
        </pc:sldMkLst>
        <pc:spChg chg="mod">
          <ac:chgData name="Jasenka Begić" userId="420c8e63-a595-4467-bd93-738224b7d824" providerId="ADAL" clId="{BEBE1AA0-7026-4BD4-B687-C18A222BC601}" dt="2024-09-29T16:14:38.753" v="371" actId="1076"/>
          <ac:spMkLst>
            <pc:docMk/>
            <pc:sldMk cId="0" sldId="270"/>
            <ac:spMk id="200" creationId="{00000000-0000-0000-0000-000000000000}"/>
          </ac:spMkLst>
        </pc:spChg>
      </pc:sldChg>
      <pc:sldChg chg="modSp mod">
        <pc:chgData name="Jasenka Begić" userId="420c8e63-a595-4467-bd93-738224b7d824" providerId="ADAL" clId="{BEBE1AA0-7026-4BD4-B687-C18A222BC601}" dt="2024-09-29T16:03:23.837" v="14" actId="20577"/>
        <pc:sldMkLst>
          <pc:docMk/>
          <pc:sldMk cId="0" sldId="271"/>
        </pc:sldMkLst>
        <pc:spChg chg="mod">
          <ac:chgData name="Jasenka Begić" userId="420c8e63-a595-4467-bd93-738224b7d824" providerId="ADAL" clId="{BEBE1AA0-7026-4BD4-B687-C18A222BC601}" dt="2024-09-29T16:03:23.837" v="14" actId="20577"/>
          <ac:spMkLst>
            <pc:docMk/>
            <pc:sldMk cId="0" sldId="271"/>
            <ac:spMk id="208" creationId="{00000000-0000-0000-0000-000000000000}"/>
          </ac:spMkLst>
        </pc:spChg>
      </pc:sldChg>
      <pc:sldChg chg="modSp mod modClrScheme chgLayout">
        <pc:chgData name="Jasenka Begić" userId="420c8e63-a595-4467-bd93-738224b7d824" providerId="ADAL" clId="{BEBE1AA0-7026-4BD4-B687-C18A222BC601}" dt="2024-09-29T16:03:40.884" v="16" actId="20577"/>
        <pc:sldMkLst>
          <pc:docMk/>
          <pc:sldMk cId="0" sldId="273"/>
        </pc:sldMkLst>
        <pc:spChg chg="mod">
          <ac:chgData name="Jasenka Begić" userId="420c8e63-a595-4467-bd93-738224b7d824" providerId="ADAL" clId="{BEBE1AA0-7026-4BD4-B687-C18A222BC601}" dt="2024-09-29T16:03:40.884" v="16" actId="20577"/>
          <ac:spMkLst>
            <pc:docMk/>
            <pc:sldMk cId="0" sldId="273"/>
            <ac:spMk id="219" creationId="{00000000-0000-0000-0000-000000000000}"/>
          </ac:spMkLst>
        </pc:spChg>
        <pc:spChg chg="mod">
          <ac:chgData name="Jasenka Begić" userId="420c8e63-a595-4467-bd93-738224b7d824" providerId="ADAL" clId="{BEBE1AA0-7026-4BD4-B687-C18A222BC601}" dt="2024-09-29T16:03:37.430" v="15" actId="26606"/>
          <ac:spMkLst>
            <pc:docMk/>
            <pc:sldMk cId="0" sldId="273"/>
            <ac:spMk id="220" creationId="{00000000-0000-0000-0000-000000000000}"/>
          </ac:spMkLst>
        </pc:spChg>
      </pc:sldChg>
      <pc:sldChg chg="modSp mod">
        <pc:chgData name="Jasenka Begić" userId="420c8e63-a595-4467-bd93-738224b7d824" providerId="ADAL" clId="{BEBE1AA0-7026-4BD4-B687-C18A222BC601}" dt="2024-09-29T16:15:24.097" v="384" actId="20577"/>
        <pc:sldMkLst>
          <pc:docMk/>
          <pc:sldMk cId="0" sldId="274"/>
        </pc:sldMkLst>
        <pc:spChg chg="mod">
          <ac:chgData name="Jasenka Begić" userId="420c8e63-a595-4467-bd93-738224b7d824" providerId="ADAL" clId="{BEBE1AA0-7026-4BD4-B687-C18A222BC601}" dt="2024-09-29T16:15:24.097" v="384" actId="20577"/>
          <ac:spMkLst>
            <pc:docMk/>
            <pc:sldMk cId="0" sldId="274"/>
            <ac:spMk id="226" creationId="{00000000-0000-0000-0000-000000000000}"/>
          </ac:spMkLst>
        </pc:spChg>
      </pc:sldChg>
      <pc:sldChg chg="modSp mod">
        <pc:chgData name="Jasenka Begić" userId="420c8e63-a595-4467-bd93-738224b7d824" providerId="ADAL" clId="{BEBE1AA0-7026-4BD4-B687-C18A222BC601}" dt="2024-09-29T16:04:20.230" v="60" actId="20577"/>
        <pc:sldMkLst>
          <pc:docMk/>
          <pc:sldMk cId="0" sldId="275"/>
        </pc:sldMkLst>
        <pc:spChg chg="mod">
          <ac:chgData name="Jasenka Begić" userId="420c8e63-a595-4467-bd93-738224b7d824" providerId="ADAL" clId="{BEBE1AA0-7026-4BD4-B687-C18A222BC601}" dt="2024-09-29T16:04:20.230" v="60" actId="20577"/>
          <ac:spMkLst>
            <pc:docMk/>
            <pc:sldMk cId="0" sldId="275"/>
            <ac:spMk id="233" creationId="{00000000-0000-0000-0000-000000000000}"/>
          </ac:spMkLst>
        </pc:spChg>
      </pc:sldChg>
      <pc:sldChg chg="modSp mod">
        <pc:chgData name="Jasenka Begić" userId="420c8e63-a595-4467-bd93-738224b7d824" providerId="ADAL" clId="{BEBE1AA0-7026-4BD4-B687-C18A222BC601}" dt="2024-09-29T16:05:00.044" v="114" actId="5793"/>
        <pc:sldMkLst>
          <pc:docMk/>
          <pc:sldMk cId="0" sldId="277"/>
        </pc:sldMkLst>
        <pc:spChg chg="mod">
          <ac:chgData name="Jasenka Begić" userId="420c8e63-a595-4467-bd93-738224b7d824" providerId="ADAL" clId="{BEBE1AA0-7026-4BD4-B687-C18A222BC601}" dt="2024-09-29T16:04:45.985" v="74" actId="5793"/>
          <ac:spMkLst>
            <pc:docMk/>
            <pc:sldMk cId="0" sldId="277"/>
            <ac:spMk id="245" creationId="{00000000-0000-0000-0000-000000000000}"/>
          </ac:spMkLst>
        </pc:spChg>
        <pc:spChg chg="mod">
          <ac:chgData name="Jasenka Begić" userId="420c8e63-a595-4467-bd93-738224b7d824" providerId="ADAL" clId="{BEBE1AA0-7026-4BD4-B687-C18A222BC601}" dt="2024-09-29T16:05:00.044" v="114" actId="5793"/>
          <ac:spMkLst>
            <pc:docMk/>
            <pc:sldMk cId="0" sldId="277"/>
            <ac:spMk id="246" creationId="{00000000-0000-0000-0000-000000000000}"/>
          </ac:spMkLst>
        </pc:spChg>
      </pc:sldChg>
      <pc:sldChg chg="modSp mod">
        <pc:chgData name="Jasenka Begić" userId="420c8e63-a595-4467-bd93-738224b7d824" providerId="ADAL" clId="{BEBE1AA0-7026-4BD4-B687-C18A222BC601}" dt="2024-09-29T16:05:24.742" v="127" actId="20577"/>
        <pc:sldMkLst>
          <pc:docMk/>
          <pc:sldMk cId="0" sldId="278"/>
        </pc:sldMkLst>
        <pc:spChg chg="mod">
          <ac:chgData name="Jasenka Begić" userId="420c8e63-a595-4467-bd93-738224b7d824" providerId="ADAL" clId="{BEBE1AA0-7026-4BD4-B687-C18A222BC601}" dt="2024-09-29T16:05:24.742" v="127" actId="20577"/>
          <ac:spMkLst>
            <pc:docMk/>
            <pc:sldMk cId="0" sldId="278"/>
            <ac:spMk id="252" creationId="{00000000-0000-0000-0000-000000000000}"/>
          </ac:spMkLst>
        </pc:spChg>
      </pc:sldChg>
      <pc:sldChg chg="modSp mod">
        <pc:chgData name="Jasenka Begić" userId="420c8e63-a595-4467-bd93-738224b7d824" providerId="ADAL" clId="{BEBE1AA0-7026-4BD4-B687-C18A222BC601}" dt="2024-09-29T16:05:41.552" v="142" actId="20577"/>
        <pc:sldMkLst>
          <pc:docMk/>
          <pc:sldMk cId="0" sldId="279"/>
        </pc:sldMkLst>
        <pc:spChg chg="mod">
          <ac:chgData name="Jasenka Begić" userId="420c8e63-a595-4467-bd93-738224b7d824" providerId="ADAL" clId="{BEBE1AA0-7026-4BD4-B687-C18A222BC601}" dt="2024-09-29T16:05:41.552" v="142" actId="20577"/>
          <ac:spMkLst>
            <pc:docMk/>
            <pc:sldMk cId="0" sldId="279"/>
            <ac:spMk id="258" creationId="{00000000-0000-0000-0000-000000000000}"/>
          </ac:spMkLst>
        </pc:spChg>
      </pc:sldChg>
      <pc:sldChg chg="modSp mod">
        <pc:chgData name="Jasenka Begić" userId="420c8e63-a595-4467-bd93-738224b7d824" providerId="ADAL" clId="{BEBE1AA0-7026-4BD4-B687-C18A222BC601}" dt="2024-09-29T16:05:58.571" v="152" actId="5793"/>
        <pc:sldMkLst>
          <pc:docMk/>
          <pc:sldMk cId="0" sldId="280"/>
        </pc:sldMkLst>
        <pc:spChg chg="mod">
          <ac:chgData name="Jasenka Begić" userId="420c8e63-a595-4467-bd93-738224b7d824" providerId="ADAL" clId="{BEBE1AA0-7026-4BD4-B687-C18A222BC601}" dt="2024-09-29T16:05:58.571" v="152" actId="5793"/>
          <ac:spMkLst>
            <pc:docMk/>
            <pc:sldMk cId="0" sldId="280"/>
            <ac:spMk id="264" creationId="{00000000-0000-0000-0000-000000000000}"/>
          </ac:spMkLst>
        </pc:spChg>
      </pc:sldChg>
      <pc:sldChg chg="modSp mod modClrScheme chgLayout">
        <pc:chgData name="Jasenka Begić" userId="420c8e63-a595-4467-bd93-738224b7d824" providerId="ADAL" clId="{BEBE1AA0-7026-4BD4-B687-C18A222BC601}" dt="2024-09-29T16:16:37.614" v="394" actId="20577"/>
        <pc:sldMkLst>
          <pc:docMk/>
          <pc:sldMk cId="0" sldId="281"/>
        </pc:sldMkLst>
        <pc:spChg chg="mod">
          <ac:chgData name="Jasenka Begić" userId="420c8e63-a595-4467-bd93-738224b7d824" providerId="ADAL" clId="{BEBE1AA0-7026-4BD4-B687-C18A222BC601}" dt="2024-09-29T16:16:37.614" v="394" actId="20577"/>
          <ac:spMkLst>
            <pc:docMk/>
            <pc:sldMk cId="0" sldId="281"/>
            <ac:spMk id="269" creationId="{00000000-0000-0000-0000-000000000000}"/>
          </ac:spMkLst>
        </pc:spChg>
      </pc:sldChg>
      <pc:sldChg chg="modSp mod">
        <pc:chgData name="Jasenka Begić" userId="420c8e63-a595-4467-bd93-738224b7d824" providerId="ADAL" clId="{BEBE1AA0-7026-4BD4-B687-C18A222BC601}" dt="2024-09-29T16:07:32.022" v="174" actId="20577"/>
        <pc:sldMkLst>
          <pc:docMk/>
          <pc:sldMk cId="0" sldId="282"/>
        </pc:sldMkLst>
        <pc:spChg chg="mod">
          <ac:chgData name="Jasenka Begić" userId="420c8e63-a595-4467-bd93-738224b7d824" providerId="ADAL" clId="{BEBE1AA0-7026-4BD4-B687-C18A222BC601}" dt="2024-09-29T16:07:32.022" v="174" actId="20577"/>
          <ac:spMkLst>
            <pc:docMk/>
            <pc:sldMk cId="0" sldId="282"/>
            <ac:spMk id="277" creationId="{00000000-0000-0000-0000-000000000000}"/>
          </ac:spMkLst>
        </pc:spChg>
      </pc:sldChg>
      <pc:sldChg chg="modSp mod">
        <pc:chgData name="Jasenka Begić" userId="420c8e63-a595-4467-bd93-738224b7d824" providerId="ADAL" clId="{BEBE1AA0-7026-4BD4-B687-C18A222BC601}" dt="2024-09-29T16:08:01.214" v="193" actId="20577"/>
        <pc:sldMkLst>
          <pc:docMk/>
          <pc:sldMk cId="0" sldId="284"/>
        </pc:sldMkLst>
        <pc:spChg chg="mod">
          <ac:chgData name="Jasenka Begić" userId="420c8e63-a595-4467-bd93-738224b7d824" providerId="ADAL" clId="{BEBE1AA0-7026-4BD4-B687-C18A222BC601}" dt="2024-09-29T16:07:50.527" v="175" actId="20577"/>
          <ac:spMkLst>
            <pc:docMk/>
            <pc:sldMk cId="0" sldId="284"/>
            <ac:spMk id="291" creationId="{00000000-0000-0000-0000-000000000000}"/>
          </ac:spMkLst>
        </pc:spChg>
        <pc:spChg chg="mod">
          <ac:chgData name="Jasenka Begić" userId="420c8e63-a595-4467-bd93-738224b7d824" providerId="ADAL" clId="{BEBE1AA0-7026-4BD4-B687-C18A222BC601}" dt="2024-09-29T16:07:53.688" v="178" actId="20577"/>
          <ac:spMkLst>
            <pc:docMk/>
            <pc:sldMk cId="0" sldId="284"/>
            <ac:spMk id="293" creationId="{00000000-0000-0000-0000-000000000000}"/>
          </ac:spMkLst>
        </pc:spChg>
        <pc:spChg chg="mod">
          <ac:chgData name="Jasenka Begić" userId="420c8e63-a595-4467-bd93-738224b7d824" providerId="ADAL" clId="{BEBE1AA0-7026-4BD4-B687-C18A222BC601}" dt="2024-09-29T16:08:01.214" v="193" actId="20577"/>
          <ac:spMkLst>
            <pc:docMk/>
            <pc:sldMk cId="0" sldId="284"/>
            <ac:spMk id="296" creationId="{00000000-0000-0000-0000-000000000000}"/>
          </ac:spMkLst>
        </pc:spChg>
      </pc:sldChg>
      <pc:sldChg chg="modSp mod">
        <pc:chgData name="Jasenka Begić" userId="420c8e63-a595-4467-bd93-738224b7d824" providerId="ADAL" clId="{BEBE1AA0-7026-4BD4-B687-C18A222BC601}" dt="2024-09-29T16:17:06.679" v="395" actId="20577"/>
        <pc:sldMkLst>
          <pc:docMk/>
          <pc:sldMk cId="0" sldId="285"/>
        </pc:sldMkLst>
        <pc:spChg chg="mod">
          <ac:chgData name="Jasenka Begić" userId="420c8e63-a595-4467-bd93-738224b7d824" providerId="ADAL" clId="{BEBE1AA0-7026-4BD4-B687-C18A222BC601}" dt="2024-09-29T16:17:06.679" v="395" actId="20577"/>
          <ac:spMkLst>
            <pc:docMk/>
            <pc:sldMk cId="0" sldId="285"/>
            <ac:spMk id="305" creationId="{00000000-0000-0000-0000-000000000000}"/>
          </ac:spMkLst>
        </pc:spChg>
      </pc:sldChg>
      <pc:sldChg chg="modSp mod">
        <pc:chgData name="Jasenka Begić" userId="420c8e63-a595-4467-bd93-738224b7d824" providerId="ADAL" clId="{BEBE1AA0-7026-4BD4-B687-C18A222BC601}" dt="2024-09-29T16:35:33.682" v="553" actId="20577"/>
        <pc:sldMkLst>
          <pc:docMk/>
          <pc:sldMk cId="0" sldId="286"/>
        </pc:sldMkLst>
        <pc:spChg chg="mod">
          <ac:chgData name="Jasenka Begić" userId="420c8e63-a595-4467-bd93-738224b7d824" providerId="ADAL" clId="{BEBE1AA0-7026-4BD4-B687-C18A222BC601}" dt="2024-09-29T16:35:33.682" v="553" actId="20577"/>
          <ac:spMkLst>
            <pc:docMk/>
            <pc:sldMk cId="0" sldId="286"/>
            <ac:spMk id="318" creationId="{00000000-0000-0000-0000-000000000000}"/>
          </ac:spMkLst>
        </pc:spChg>
        <pc:spChg chg="mod">
          <ac:chgData name="Jasenka Begić" userId="420c8e63-a595-4467-bd93-738224b7d824" providerId="ADAL" clId="{BEBE1AA0-7026-4BD4-B687-C18A222BC601}" dt="2024-09-29T16:08:21.399" v="219" actId="20577"/>
          <ac:spMkLst>
            <pc:docMk/>
            <pc:sldMk cId="0" sldId="286"/>
            <ac:spMk id="324" creationId="{00000000-0000-0000-0000-000000000000}"/>
          </ac:spMkLst>
        </pc:spChg>
      </pc:sldChg>
      <pc:sldChg chg="modSp mod">
        <pc:chgData name="Jasenka Begić" userId="420c8e63-a595-4467-bd93-738224b7d824" providerId="ADAL" clId="{BEBE1AA0-7026-4BD4-B687-C18A222BC601}" dt="2024-09-29T16:36:11.143" v="577" actId="27636"/>
        <pc:sldMkLst>
          <pc:docMk/>
          <pc:sldMk cId="0" sldId="287"/>
        </pc:sldMkLst>
        <pc:spChg chg="mod">
          <ac:chgData name="Jasenka Begić" userId="420c8e63-a595-4467-bd93-738224b7d824" providerId="ADAL" clId="{BEBE1AA0-7026-4BD4-B687-C18A222BC601}" dt="2024-09-29T16:36:11.143" v="577" actId="27636"/>
          <ac:spMkLst>
            <pc:docMk/>
            <pc:sldMk cId="0" sldId="287"/>
            <ac:spMk id="334" creationId="{00000000-0000-0000-0000-000000000000}"/>
          </ac:spMkLst>
        </pc:spChg>
      </pc:sldChg>
      <pc:sldChg chg="modSp mod">
        <pc:chgData name="Jasenka Begić" userId="420c8e63-a595-4467-bd93-738224b7d824" providerId="ADAL" clId="{BEBE1AA0-7026-4BD4-B687-C18A222BC601}" dt="2024-09-29T17:01:59.136" v="917" actId="20577"/>
        <pc:sldMkLst>
          <pc:docMk/>
          <pc:sldMk cId="2855292730" sldId="289"/>
        </pc:sldMkLst>
        <pc:spChg chg="mod">
          <ac:chgData name="Jasenka Begić" userId="420c8e63-a595-4467-bd93-738224b7d824" providerId="ADAL" clId="{BEBE1AA0-7026-4BD4-B687-C18A222BC601}" dt="2024-09-29T17:01:59.136" v="917" actId="20577"/>
          <ac:spMkLst>
            <pc:docMk/>
            <pc:sldMk cId="2855292730" sldId="289"/>
            <ac:spMk id="2" creationId="{349DA690-DF68-C88C-7A27-DC3312E64D09}"/>
          </ac:spMkLst>
        </pc:spChg>
        <pc:spChg chg="mod">
          <ac:chgData name="Jasenka Begić" userId="420c8e63-a595-4467-bd93-738224b7d824" providerId="ADAL" clId="{BEBE1AA0-7026-4BD4-B687-C18A222BC601}" dt="2024-09-29T17:01:43.044" v="915" actId="20577"/>
          <ac:spMkLst>
            <pc:docMk/>
            <pc:sldMk cId="2855292730" sldId="289"/>
            <ac:spMk id="3" creationId="{71DA3CC0-CB10-8D43-DF2F-0DBECA9471A0}"/>
          </ac:spMkLst>
        </pc:spChg>
      </pc:sldChg>
      <pc:sldChg chg="modSp mod">
        <pc:chgData name="Jasenka Begić" userId="420c8e63-a595-4467-bd93-738224b7d824" providerId="ADAL" clId="{BEBE1AA0-7026-4BD4-B687-C18A222BC601}" dt="2024-09-29T16:34:18.006" v="551" actId="20577"/>
        <pc:sldMkLst>
          <pc:docMk/>
          <pc:sldMk cId="459433475" sldId="294"/>
        </pc:sldMkLst>
        <pc:spChg chg="mod">
          <ac:chgData name="Jasenka Begić" userId="420c8e63-a595-4467-bd93-738224b7d824" providerId="ADAL" clId="{BEBE1AA0-7026-4BD4-B687-C18A222BC601}" dt="2024-09-29T16:34:18.006" v="551" actId="20577"/>
          <ac:spMkLst>
            <pc:docMk/>
            <pc:sldMk cId="459433475" sldId="294"/>
            <ac:spMk id="154" creationId="{00000000-0000-0000-0000-000000000000}"/>
          </ac:spMkLst>
        </pc:spChg>
      </pc:sldChg>
      <pc:sldChg chg="modSp mod">
        <pc:chgData name="Jasenka Begić" userId="420c8e63-a595-4467-bd93-738224b7d824" providerId="ADAL" clId="{BEBE1AA0-7026-4BD4-B687-C18A222BC601}" dt="2024-09-29T16:34:02.773" v="549" actId="20577"/>
        <pc:sldMkLst>
          <pc:docMk/>
          <pc:sldMk cId="2502585256" sldId="295"/>
        </pc:sldMkLst>
        <pc:spChg chg="mod">
          <ac:chgData name="Jasenka Begić" userId="420c8e63-a595-4467-bd93-738224b7d824" providerId="ADAL" clId="{BEBE1AA0-7026-4BD4-B687-C18A222BC601}" dt="2024-09-29T16:34:02.773" v="549" actId="20577"/>
          <ac:spMkLst>
            <pc:docMk/>
            <pc:sldMk cId="2502585256" sldId="295"/>
            <ac:spMk id="154" creationId="{00000000-0000-0000-0000-000000000000}"/>
          </ac:spMkLst>
        </pc:spChg>
      </pc:sldChg>
      <pc:sldChg chg="modSp mod">
        <pc:chgData name="Jasenka Begić" userId="420c8e63-a595-4467-bd93-738224b7d824" providerId="ADAL" clId="{BEBE1AA0-7026-4BD4-B687-C18A222BC601}" dt="2024-09-29T16:16:26.745" v="386" actId="20577"/>
        <pc:sldMkLst>
          <pc:docMk/>
          <pc:sldMk cId="938326663" sldId="296"/>
        </pc:sldMkLst>
        <pc:spChg chg="mod">
          <ac:chgData name="Jasenka Begić" userId="420c8e63-a595-4467-bd93-738224b7d824" providerId="ADAL" clId="{BEBE1AA0-7026-4BD4-B687-C18A222BC601}" dt="2024-09-29T16:16:26.745" v="386" actId="20577"/>
          <ac:spMkLst>
            <pc:docMk/>
            <pc:sldMk cId="938326663" sldId="296"/>
            <ac:spMk id="3" creationId="{E38E8606-BF4D-DE8B-72B6-72C873B0D51E}"/>
          </ac:spMkLst>
        </pc:spChg>
      </pc:sldChg>
      <pc:sldChg chg="modSp mod">
        <pc:chgData name="Jasenka Begić" userId="420c8e63-a595-4467-bd93-738224b7d824" providerId="ADAL" clId="{BEBE1AA0-7026-4BD4-B687-C18A222BC601}" dt="2024-09-29T16:06:45.908" v="162" actId="113"/>
        <pc:sldMkLst>
          <pc:docMk/>
          <pc:sldMk cId="2168969074" sldId="297"/>
        </pc:sldMkLst>
        <pc:spChg chg="mod">
          <ac:chgData name="Jasenka Begić" userId="420c8e63-a595-4467-bd93-738224b7d824" providerId="ADAL" clId="{BEBE1AA0-7026-4BD4-B687-C18A222BC601}" dt="2024-09-29T16:06:45.908" v="162" actId="113"/>
          <ac:spMkLst>
            <pc:docMk/>
            <pc:sldMk cId="2168969074" sldId="297"/>
            <ac:spMk id="3" creationId="{E38E8606-BF4D-DE8B-72B6-72C873B0D51E}"/>
          </ac:spMkLst>
        </pc:spChg>
      </pc:sldChg>
      <pc:sldChg chg="modSp new mod">
        <pc:chgData name="Jasenka Begić" userId="420c8e63-a595-4467-bd93-738224b7d824" providerId="ADAL" clId="{BEBE1AA0-7026-4BD4-B687-C18A222BC601}" dt="2024-09-29T16:38:30.657" v="781" actId="20577"/>
        <pc:sldMkLst>
          <pc:docMk/>
          <pc:sldMk cId="3639591170" sldId="298"/>
        </pc:sldMkLst>
        <pc:spChg chg="mod">
          <ac:chgData name="Jasenka Begić" userId="420c8e63-a595-4467-bd93-738224b7d824" providerId="ADAL" clId="{BEBE1AA0-7026-4BD4-B687-C18A222BC601}" dt="2024-09-29T16:20:26.557" v="438" actId="20577"/>
          <ac:spMkLst>
            <pc:docMk/>
            <pc:sldMk cId="3639591170" sldId="298"/>
            <ac:spMk id="2" creationId="{2032A979-A5D7-419C-811F-92A433CF4F24}"/>
          </ac:spMkLst>
        </pc:spChg>
        <pc:spChg chg="mod">
          <ac:chgData name="Jasenka Begić" userId="420c8e63-a595-4467-bd93-738224b7d824" providerId="ADAL" clId="{BEBE1AA0-7026-4BD4-B687-C18A222BC601}" dt="2024-09-29T16:38:30.657" v="781" actId="20577"/>
          <ac:spMkLst>
            <pc:docMk/>
            <pc:sldMk cId="3639591170" sldId="298"/>
            <ac:spMk id="3" creationId="{9FD91EE4-93AA-0495-D3CD-D33E16A6639E}"/>
          </ac:spMkLst>
        </pc:spChg>
      </pc:sldChg>
    </pc:docChg>
  </pc:docChgLst>
  <pc:docChgLst>
    <pc:chgData name="Jasenka Begić" userId="420c8e63-a595-4467-bd93-738224b7d824" providerId="ADAL" clId="{5873F2FD-54CB-4096-BBD2-6375B945D6BE}"/>
    <pc:docChg chg="custSel modSld">
      <pc:chgData name="Jasenka Begić" userId="420c8e63-a595-4467-bd93-738224b7d824" providerId="ADAL" clId="{5873F2FD-54CB-4096-BBD2-6375B945D6BE}" dt="2024-10-03T11:26:14.714" v="315" actId="113"/>
      <pc:docMkLst>
        <pc:docMk/>
      </pc:docMkLst>
      <pc:sldChg chg="modSp">
        <pc:chgData name="Jasenka Begić" userId="420c8e63-a595-4467-bd93-738224b7d824" providerId="ADAL" clId="{5873F2FD-54CB-4096-BBD2-6375B945D6BE}" dt="2024-10-03T11:26:14.714" v="315" actId="113"/>
        <pc:sldMkLst>
          <pc:docMk/>
          <pc:sldMk cId="2855292730" sldId="289"/>
        </pc:sldMkLst>
        <pc:spChg chg="mod">
          <ac:chgData name="Jasenka Begić" userId="420c8e63-a595-4467-bd93-738224b7d824" providerId="ADAL" clId="{5873F2FD-54CB-4096-BBD2-6375B945D6BE}" dt="2024-10-03T11:26:14.714" v="315" actId="113"/>
          <ac:spMkLst>
            <pc:docMk/>
            <pc:sldMk cId="2855292730" sldId="289"/>
            <ac:spMk id="3" creationId="{71DA3CC0-CB10-8D43-DF2F-0DBECA9471A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E5062-CE97-48DF-9111-AA05817C908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383A9E22-B374-4042-B10C-263F1DB6622E}">
      <dgm:prSet/>
      <dgm:spPr/>
      <dgm:t>
        <a:bodyPr/>
        <a:lstStyle/>
        <a:p>
          <a:r>
            <a:rPr lang="en-US" b="0" i="0" dirty="0"/>
            <a:t>O </a:t>
          </a:r>
          <a:r>
            <a:rPr lang="hr-HR" b="0" i="0" dirty="0"/>
            <a:t>rutini</a:t>
          </a:r>
          <a:r>
            <a:rPr lang="en-US" b="0" i="0" dirty="0"/>
            <a:t> </a:t>
          </a:r>
          <a:r>
            <a:rPr lang="en-US" b="0" i="0" dirty="0" err="1"/>
            <a:t>ćemo</a:t>
          </a:r>
          <a:r>
            <a:rPr lang="en-US" b="0" i="0" dirty="0"/>
            <a:t> </a:t>
          </a:r>
          <a:r>
            <a:rPr lang="en-US" b="0" i="0" dirty="0" err="1"/>
            <a:t>učiti</a:t>
          </a:r>
          <a:r>
            <a:rPr lang="en-US" b="0" i="0" dirty="0"/>
            <a:t> </a:t>
          </a:r>
          <a:r>
            <a:rPr lang="en-US" b="0" i="0" dirty="0" err="1"/>
            <a:t>kasnije</a:t>
          </a:r>
          <a:r>
            <a:rPr lang="en-US" b="0" i="0" dirty="0"/>
            <a:t>.... Za </a:t>
          </a:r>
          <a:r>
            <a:rPr lang="en-US" b="0" i="0" dirty="0" err="1"/>
            <a:t>sada</a:t>
          </a:r>
          <a:r>
            <a:rPr lang="en-US" b="0" i="0" dirty="0"/>
            <a:t> </a:t>
          </a:r>
          <a:r>
            <a:rPr lang="en-US" b="0" i="0" dirty="0" err="1"/>
            <a:t>razgovarajmo</a:t>
          </a:r>
          <a:r>
            <a:rPr lang="en-US" b="0" i="0" dirty="0"/>
            <a:t> o </a:t>
          </a:r>
          <a:r>
            <a:rPr lang="hr-HR" b="0" i="0" dirty="0"/>
            <a:t>navikama</a:t>
          </a:r>
          <a:r>
            <a:rPr lang="en-US" b="0" i="0" dirty="0"/>
            <a:t>.</a:t>
          </a:r>
          <a:endParaRPr lang="en-US" dirty="0"/>
        </a:p>
      </dgm:t>
    </dgm:pt>
    <dgm:pt modelId="{BDC37B6D-1CAD-4977-9127-60CE7ADDD5B2}" type="parTrans" cxnId="{C6BDAE41-F059-4BD1-AE0B-E5332B114EE5}">
      <dgm:prSet/>
      <dgm:spPr/>
      <dgm:t>
        <a:bodyPr/>
        <a:lstStyle/>
        <a:p>
          <a:endParaRPr lang="en-US"/>
        </a:p>
      </dgm:t>
    </dgm:pt>
    <dgm:pt modelId="{B12F4D63-8602-42D6-AD22-0800A9FF7E40}" type="sibTrans" cxnId="{C6BDAE41-F059-4BD1-AE0B-E5332B114EE5}">
      <dgm:prSet/>
      <dgm:spPr/>
      <dgm:t>
        <a:bodyPr/>
        <a:lstStyle/>
        <a:p>
          <a:endParaRPr lang="en-US"/>
        </a:p>
      </dgm:t>
    </dgm:pt>
    <dgm:pt modelId="{6EF17390-01FE-4C25-B8B7-673FEEE73A23}">
      <dgm:prSet/>
      <dgm:spPr/>
      <dgm:t>
        <a:bodyPr/>
        <a:lstStyle/>
        <a:p>
          <a:r>
            <a:rPr lang="en-US" b="0" i="0" dirty="0" err="1"/>
            <a:t>Što</a:t>
          </a:r>
          <a:r>
            <a:rPr lang="en-US" b="0" i="0" dirty="0"/>
            <a:t> </a:t>
          </a:r>
          <a:r>
            <a:rPr lang="hr-HR" b="0" i="0" dirty="0"/>
            <a:t>su navike</a:t>
          </a:r>
          <a:r>
            <a:rPr lang="en-US" b="0" i="0" dirty="0"/>
            <a:t>?</a:t>
          </a:r>
          <a:endParaRPr lang="en-US" dirty="0"/>
        </a:p>
      </dgm:t>
    </dgm:pt>
    <dgm:pt modelId="{49ACCD67-CBF2-490D-825E-B896958F39F0}" type="parTrans" cxnId="{1DD1EE9B-60DB-4D0D-A2D1-27A7CF7E686D}">
      <dgm:prSet/>
      <dgm:spPr/>
      <dgm:t>
        <a:bodyPr/>
        <a:lstStyle/>
        <a:p>
          <a:endParaRPr lang="en-US"/>
        </a:p>
      </dgm:t>
    </dgm:pt>
    <dgm:pt modelId="{7BCFBC18-E743-4F36-AA5F-C4CD4FFB0E17}" type="sibTrans" cxnId="{1DD1EE9B-60DB-4D0D-A2D1-27A7CF7E686D}">
      <dgm:prSet/>
      <dgm:spPr/>
      <dgm:t>
        <a:bodyPr/>
        <a:lstStyle/>
        <a:p>
          <a:endParaRPr lang="en-US"/>
        </a:p>
      </dgm:t>
    </dgm:pt>
    <dgm:pt modelId="{8550CE47-FF10-42F5-BAA7-9B00DEB14D21}" type="pres">
      <dgm:prSet presAssocID="{6DFE5062-CE97-48DF-9111-AA05817C9082}" presName="root" presStyleCnt="0">
        <dgm:presLayoutVars>
          <dgm:dir/>
          <dgm:resizeHandles val="exact"/>
        </dgm:presLayoutVars>
      </dgm:prSet>
      <dgm:spPr/>
    </dgm:pt>
    <dgm:pt modelId="{2AE404AE-41C5-46FE-9276-8C44C0D52F24}" type="pres">
      <dgm:prSet presAssocID="{6DFE5062-CE97-48DF-9111-AA05817C9082}" presName="container" presStyleCnt="0">
        <dgm:presLayoutVars>
          <dgm:dir/>
          <dgm:resizeHandles val="exact"/>
        </dgm:presLayoutVars>
      </dgm:prSet>
      <dgm:spPr/>
    </dgm:pt>
    <dgm:pt modelId="{E1C5CD74-C6F6-4299-93F0-16DD84C44F5A}" type="pres">
      <dgm:prSet presAssocID="{383A9E22-B374-4042-B10C-263F1DB6622E}" presName="compNode" presStyleCnt="0"/>
      <dgm:spPr/>
    </dgm:pt>
    <dgm:pt modelId="{C215B4AD-4553-4A19-AF4E-BAD27A9E31C0}" type="pres">
      <dgm:prSet presAssocID="{383A9E22-B374-4042-B10C-263F1DB6622E}" presName="iconBgRect" presStyleLbl="bgShp" presStyleIdx="0" presStyleCnt="2"/>
      <dgm:spPr/>
    </dgm:pt>
    <dgm:pt modelId="{3B8ECD03-8EE2-4439-8E86-7D496B825A09}" type="pres">
      <dgm:prSet presAssocID="{383A9E22-B374-4042-B10C-263F1DB662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stronaut"/>
        </a:ext>
      </dgm:extLst>
    </dgm:pt>
    <dgm:pt modelId="{AA4CD0C5-5ADB-4596-A029-FBD650420AA3}" type="pres">
      <dgm:prSet presAssocID="{383A9E22-B374-4042-B10C-263F1DB6622E}" presName="spaceRect" presStyleCnt="0"/>
      <dgm:spPr/>
    </dgm:pt>
    <dgm:pt modelId="{A4EF7ED7-0935-4BC4-8228-806FB2CF5E2F}" type="pres">
      <dgm:prSet presAssocID="{383A9E22-B374-4042-B10C-263F1DB6622E}" presName="textRect" presStyleLbl="revTx" presStyleIdx="0" presStyleCnt="2">
        <dgm:presLayoutVars>
          <dgm:chMax val="1"/>
          <dgm:chPref val="1"/>
        </dgm:presLayoutVars>
      </dgm:prSet>
      <dgm:spPr/>
    </dgm:pt>
    <dgm:pt modelId="{CD2326BE-6580-49D2-8130-61F5840BACE5}" type="pres">
      <dgm:prSet presAssocID="{B12F4D63-8602-42D6-AD22-0800A9FF7E40}" presName="sibTrans" presStyleLbl="sibTrans2D1" presStyleIdx="0" presStyleCnt="0"/>
      <dgm:spPr/>
    </dgm:pt>
    <dgm:pt modelId="{D07E26A6-0B0E-46C3-A233-F8FB69E24DBB}" type="pres">
      <dgm:prSet presAssocID="{6EF17390-01FE-4C25-B8B7-673FEEE73A23}" presName="compNode" presStyleCnt="0"/>
      <dgm:spPr/>
    </dgm:pt>
    <dgm:pt modelId="{49FA0991-F69E-41C1-BD24-B4E4A820C8A5}" type="pres">
      <dgm:prSet presAssocID="{6EF17390-01FE-4C25-B8B7-673FEEE73A23}" presName="iconBgRect" presStyleLbl="bgShp" presStyleIdx="1" presStyleCnt="2"/>
      <dgm:spPr/>
    </dgm:pt>
    <dgm:pt modelId="{919A9B2A-B668-4699-9AC0-8DEE7C51F1F3}" type="pres">
      <dgm:prSet presAssocID="{6EF17390-01FE-4C25-B8B7-673FEEE73A2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15B9858A-E2A3-432F-87F5-F1AD0F214A47}" type="pres">
      <dgm:prSet presAssocID="{6EF17390-01FE-4C25-B8B7-673FEEE73A23}" presName="spaceRect" presStyleCnt="0"/>
      <dgm:spPr/>
    </dgm:pt>
    <dgm:pt modelId="{15C5DDD7-F12C-4891-A1C2-5182E870D46F}" type="pres">
      <dgm:prSet presAssocID="{6EF17390-01FE-4C25-B8B7-673FEEE73A23}" presName="textRect" presStyleLbl="revTx" presStyleIdx="1" presStyleCnt="2">
        <dgm:presLayoutVars>
          <dgm:chMax val="1"/>
          <dgm:chPref val="1"/>
        </dgm:presLayoutVars>
      </dgm:prSet>
      <dgm:spPr/>
    </dgm:pt>
  </dgm:ptLst>
  <dgm:cxnLst>
    <dgm:cxn modelId="{A3FF3D28-8FB4-4371-85FB-60A8352A066C}" type="presOf" srcId="{B12F4D63-8602-42D6-AD22-0800A9FF7E40}" destId="{CD2326BE-6580-49D2-8130-61F5840BACE5}" srcOrd="0" destOrd="0" presId="urn:microsoft.com/office/officeart/2018/2/layout/IconCircleList"/>
    <dgm:cxn modelId="{C1209C3A-0EFF-422A-8ACB-4C0DCB8BC64A}" type="presOf" srcId="{6DFE5062-CE97-48DF-9111-AA05817C9082}" destId="{8550CE47-FF10-42F5-BAA7-9B00DEB14D21}" srcOrd="0" destOrd="0" presId="urn:microsoft.com/office/officeart/2018/2/layout/IconCircleList"/>
    <dgm:cxn modelId="{C6BDAE41-F059-4BD1-AE0B-E5332B114EE5}" srcId="{6DFE5062-CE97-48DF-9111-AA05817C9082}" destId="{383A9E22-B374-4042-B10C-263F1DB6622E}" srcOrd="0" destOrd="0" parTransId="{BDC37B6D-1CAD-4977-9127-60CE7ADDD5B2}" sibTransId="{B12F4D63-8602-42D6-AD22-0800A9FF7E40}"/>
    <dgm:cxn modelId="{EC9A1088-A261-4B0D-8762-19B8414727EB}" type="presOf" srcId="{6EF17390-01FE-4C25-B8B7-673FEEE73A23}" destId="{15C5DDD7-F12C-4891-A1C2-5182E870D46F}" srcOrd="0" destOrd="0" presId="urn:microsoft.com/office/officeart/2018/2/layout/IconCircleList"/>
    <dgm:cxn modelId="{1DD1EE9B-60DB-4D0D-A2D1-27A7CF7E686D}" srcId="{6DFE5062-CE97-48DF-9111-AA05817C9082}" destId="{6EF17390-01FE-4C25-B8B7-673FEEE73A23}" srcOrd="1" destOrd="0" parTransId="{49ACCD67-CBF2-490D-825E-B896958F39F0}" sibTransId="{7BCFBC18-E743-4F36-AA5F-C4CD4FFB0E17}"/>
    <dgm:cxn modelId="{7EEE2ABD-1CA3-4879-9B72-0D83CCFD7C3E}" type="presOf" srcId="{383A9E22-B374-4042-B10C-263F1DB6622E}" destId="{A4EF7ED7-0935-4BC4-8228-806FB2CF5E2F}" srcOrd="0" destOrd="0" presId="urn:microsoft.com/office/officeart/2018/2/layout/IconCircleList"/>
    <dgm:cxn modelId="{AFBF29CA-1622-49E0-AF96-7C1B536FBC33}" type="presParOf" srcId="{8550CE47-FF10-42F5-BAA7-9B00DEB14D21}" destId="{2AE404AE-41C5-46FE-9276-8C44C0D52F24}" srcOrd="0" destOrd="0" presId="urn:microsoft.com/office/officeart/2018/2/layout/IconCircleList"/>
    <dgm:cxn modelId="{D4814EEE-615A-4498-863A-3AF6456076BB}" type="presParOf" srcId="{2AE404AE-41C5-46FE-9276-8C44C0D52F24}" destId="{E1C5CD74-C6F6-4299-93F0-16DD84C44F5A}" srcOrd="0" destOrd="0" presId="urn:microsoft.com/office/officeart/2018/2/layout/IconCircleList"/>
    <dgm:cxn modelId="{BB052775-292A-49AD-B0A8-6E243F4A9390}" type="presParOf" srcId="{E1C5CD74-C6F6-4299-93F0-16DD84C44F5A}" destId="{C215B4AD-4553-4A19-AF4E-BAD27A9E31C0}" srcOrd="0" destOrd="0" presId="urn:microsoft.com/office/officeart/2018/2/layout/IconCircleList"/>
    <dgm:cxn modelId="{E3E02E2D-F9B6-4AE6-8448-AAD83276765C}" type="presParOf" srcId="{E1C5CD74-C6F6-4299-93F0-16DD84C44F5A}" destId="{3B8ECD03-8EE2-4439-8E86-7D496B825A09}" srcOrd="1" destOrd="0" presId="urn:microsoft.com/office/officeart/2018/2/layout/IconCircleList"/>
    <dgm:cxn modelId="{C44DD9C0-EFEA-49AC-858F-CF99BD54BA4D}" type="presParOf" srcId="{E1C5CD74-C6F6-4299-93F0-16DD84C44F5A}" destId="{AA4CD0C5-5ADB-4596-A029-FBD650420AA3}" srcOrd="2" destOrd="0" presId="urn:microsoft.com/office/officeart/2018/2/layout/IconCircleList"/>
    <dgm:cxn modelId="{9809AA41-8777-419C-B587-71F1E2347CB1}" type="presParOf" srcId="{E1C5CD74-C6F6-4299-93F0-16DD84C44F5A}" destId="{A4EF7ED7-0935-4BC4-8228-806FB2CF5E2F}" srcOrd="3" destOrd="0" presId="urn:microsoft.com/office/officeart/2018/2/layout/IconCircleList"/>
    <dgm:cxn modelId="{04D5E58D-4812-4024-B574-50C5F1A220D6}" type="presParOf" srcId="{2AE404AE-41C5-46FE-9276-8C44C0D52F24}" destId="{CD2326BE-6580-49D2-8130-61F5840BACE5}" srcOrd="1" destOrd="0" presId="urn:microsoft.com/office/officeart/2018/2/layout/IconCircleList"/>
    <dgm:cxn modelId="{0744C35E-80E3-4BB9-A933-34ED14E07204}" type="presParOf" srcId="{2AE404AE-41C5-46FE-9276-8C44C0D52F24}" destId="{D07E26A6-0B0E-46C3-A233-F8FB69E24DBB}" srcOrd="2" destOrd="0" presId="urn:microsoft.com/office/officeart/2018/2/layout/IconCircleList"/>
    <dgm:cxn modelId="{ABA2B79B-53B8-4FC0-AC37-BCCAD25C9415}" type="presParOf" srcId="{D07E26A6-0B0E-46C3-A233-F8FB69E24DBB}" destId="{49FA0991-F69E-41C1-BD24-B4E4A820C8A5}" srcOrd="0" destOrd="0" presId="urn:microsoft.com/office/officeart/2018/2/layout/IconCircleList"/>
    <dgm:cxn modelId="{5B21BAD5-DE6E-4420-8A59-45DC65D7DD08}" type="presParOf" srcId="{D07E26A6-0B0E-46C3-A233-F8FB69E24DBB}" destId="{919A9B2A-B668-4699-9AC0-8DEE7C51F1F3}" srcOrd="1" destOrd="0" presId="urn:microsoft.com/office/officeart/2018/2/layout/IconCircleList"/>
    <dgm:cxn modelId="{147CE34B-F0EF-41B7-BCB3-55DA917A7388}" type="presParOf" srcId="{D07E26A6-0B0E-46C3-A233-F8FB69E24DBB}" destId="{15B9858A-E2A3-432F-87F5-F1AD0F214A47}" srcOrd="2" destOrd="0" presId="urn:microsoft.com/office/officeart/2018/2/layout/IconCircleList"/>
    <dgm:cxn modelId="{78275009-4887-41FC-BC57-C1F7CAF207B1}" type="presParOf" srcId="{D07E26A6-0B0E-46C3-A233-F8FB69E24DBB}" destId="{15C5DDD7-F12C-4891-A1C2-5182E870D46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B4AD-4553-4A19-AF4E-BAD27A9E31C0}">
      <dsp:nvSpPr>
        <dsp:cNvPr id="0" name=""/>
        <dsp:cNvSpPr/>
      </dsp:nvSpPr>
      <dsp:spPr>
        <a:xfrm>
          <a:off x="37297" y="1436114"/>
          <a:ext cx="1480315" cy="14803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ECD03-8EE2-4439-8E86-7D496B825A09}">
      <dsp:nvSpPr>
        <dsp:cNvPr id="0" name=""/>
        <dsp:cNvSpPr/>
      </dsp:nvSpPr>
      <dsp:spPr>
        <a:xfrm>
          <a:off x="348164" y="1746980"/>
          <a:ext cx="858582" cy="858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EF7ED7-0935-4BC4-8228-806FB2CF5E2F}">
      <dsp:nvSpPr>
        <dsp:cNvPr id="0" name=""/>
        <dsp:cNvSpPr/>
      </dsp:nvSpPr>
      <dsp:spPr>
        <a:xfrm>
          <a:off x="1834823" y="1436114"/>
          <a:ext cx="3489314" cy="148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a:t>O </a:t>
          </a:r>
          <a:r>
            <a:rPr lang="hr-HR" sz="2400" b="0" i="0" kern="1200" dirty="0"/>
            <a:t>rutini</a:t>
          </a:r>
          <a:r>
            <a:rPr lang="en-US" sz="2400" b="0" i="0" kern="1200" dirty="0"/>
            <a:t> </a:t>
          </a:r>
          <a:r>
            <a:rPr lang="en-US" sz="2400" b="0" i="0" kern="1200" dirty="0" err="1"/>
            <a:t>ćemo</a:t>
          </a:r>
          <a:r>
            <a:rPr lang="en-US" sz="2400" b="0" i="0" kern="1200" dirty="0"/>
            <a:t> </a:t>
          </a:r>
          <a:r>
            <a:rPr lang="en-US" sz="2400" b="0" i="0" kern="1200" dirty="0" err="1"/>
            <a:t>učiti</a:t>
          </a:r>
          <a:r>
            <a:rPr lang="en-US" sz="2400" b="0" i="0" kern="1200" dirty="0"/>
            <a:t> </a:t>
          </a:r>
          <a:r>
            <a:rPr lang="en-US" sz="2400" b="0" i="0" kern="1200" dirty="0" err="1"/>
            <a:t>kasnije</a:t>
          </a:r>
          <a:r>
            <a:rPr lang="en-US" sz="2400" b="0" i="0" kern="1200" dirty="0"/>
            <a:t>.... Za </a:t>
          </a:r>
          <a:r>
            <a:rPr lang="en-US" sz="2400" b="0" i="0" kern="1200" dirty="0" 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z="2400" b="0" i="0" kern="1200" dirty="0"/>
            <a:t>.</a:t>
          </a:r>
          <a:endParaRPr lang="en-US" sz="2400" kern="1200" dirty="0"/>
        </a:p>
      </dsp:txBody>
      <dsp:txXfrm>
        <a:off x="1834823" y="1436114"/>
        <a:ext cx="3489314" cy="1480315"/>
      </dsp:txXfrm>
    </dsp:sp>
    <dsp:sp modelId="{49FA0991-F69E-41C1-BD24-B4E4A820C8A5}">
      <dsp:nvSpPr>
        <dsp:cNvPr id="0" name=""/>
        <dsp:cNvSpPr/>
      </dsp:nvSpPr>
      <dsp:spPr>
        <a:xfrm>
          <a:off x="5932125" y="1436114"/>
          <a:ext cx="1480315" cy="14803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A9B2A-B668-4699-9AC0-8DEE7C51F1F3}">
      <dsp:nvSpPr>
        <dsp:cNvPr id="0" name=""/>
        <dsp:cNvSpPr/>
      </dsp:nvSpPr>
      <dsp:spPr>
        <a:xfrm>
          <a:off x="6242991" y="1746980"/>
          <a:ext cx="858582" cy="858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C5DDD7-F12C-4891-A1C2-5182E870D46F}">
      <dsp:nvSpPr>
        <dsp:cNvPr id="0" name=""/>
        <dsp:cNvSpPr/>
      </dsp:nvSpPr>
      <dsp:spPr>
        <a:xfrm>
          <a:off x="7729651" y="1436114"/>
          <a:ext cx="3489314" cy="148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0" i="0" kern="1200" dirty="0" err="1"/>
            <a:t>Što</a:t>
          </a:r>
          <a:r>
            <a:rPr lang="en-US" sz="2400" b="0" i="0" kern="1200" dirty="0"/>
            <a:t> </a:t>
          </a:r>
          <a:r>
            <a:rPr lang="hr-HR" sz="2400" b="0" i="0" kern="1200" dirty="0"/>
            <a:t>su navike</a:t>
          </a:r>
          <a:r>
            <a:rPr lang="en-US" sz="2400" b="0" i="0" kern="1200" dirty="0"/>
            <a:t>?</a:t>
          </a:r>
          <a:endParaRPr lang="en-US" sz="2400" kern="1200" dirty="0"/>
        </a:p>
      </dsp:txBody>
      <dsp:txXfrm>
        <a:off x="7729651" y="1436114"/>
        <a:ext cx="3489314" cy="14803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verywellmind.com/how-long-does-it-really-take-to-build-a-healthy-habit-2224073"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timemanagementninja.com/about/"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Don't hit snooze! It can be so hard, especially in the beginning, to not go back to old ways and hit that snooze button so you can lay in bed just a little longer. A good morning routine allows you enough time to actually enjoy—and benefit from—your routine!</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amount of time can vary from person to person but could range anywhere from 30 to 90 minutes. There is sometimes the assumption that you have to wake up at 4 a.m. in order to have a good morning routine. Productivity professionals suggest that you listen to yourself and know what would be realistic for you to do and keep up with. Don't worry about what others are doing.</a:t>
            </a:r>
            <a:endParaRPr dirty="0"/>
          </a:p>
          <a:p>
            <a:pPr marL="0" lvl="0" indent="0" algn="l" rtl="0">
              <a:spcBef>
                <a:spcPts val="0"/>
              </a:spcBef>
              <a:spcAft>
                <a:spcPts val="0"/>
              </a:spcAft>
              <a:buNone/>
            </a:pPr>
            <a:endParaRPr dirty="0"/>
          </a:p>
        </p:txBody>
      </p:sp>
      <p:sp>
        <p:nvSpPr>
          <p:cNvPr id="230" name="Google Shape;2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Let go of any expectations to develop the perfect routine and perform it perfectly every morning. You are not looking for perfection at all in this new habit, just intentional energy being put toward creating a morning routine that works best for you.</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Being flexible means that you can allow yourself to adapt and adjust, finding what works well and being willing to let go of what doesn't work well. Remember that you are developing a morning routine to live more productively and peacefully, not so you can live with even more stress!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most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helpful habits</a:t>
            </a:r>
            <a:r>
              <a:rPr lang="en-US" sz="1200" b="0" i="0">
                <a:solidFill>
                  <a:schemeClr val="dk1"/>
                </a:solidFill>
                <a:latin typeface="Calibri"/>
                <a:ea typeface="Calibri"/>
                <a:cs typeface="Calibri"/>
                <a:sym typeface="Calibri"/>
              </a:rPr>
              <a:t> are the ones that we can keep up with consistently. If the idea of a morning routine is new to you, don't worry. Practicing consistency will help your routine feel more and more natural over time.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As you feel and see the positive impact of a good morning routine has on your day, you will find it motivating to continue practicing that habit. It will feel less like something you "should" do and become something you look forward to doing. If you skip a day, jump right back to it the next. Again, this is not about performing perfectly but about your giving yourself the opportunity to live your best.</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Despite some of our best efforts to not let technology take over, we often find it getting in the way or being unavoidable. In developing your morning routine, don't focus on giving up technology because—let's be honest—that will not work. You may likely use your phone as your alarm!</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What you're are looking to do instead is take back authority over your technology. As time management coach </a:t>
            </a:r>
            <a:r>
              <a:rPr lang="en-US" sz="12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Craig Jarrow</a:t>
            </a:r>
            <a:r>
              <a:rPr lang="en-US" sz="1200" b="0" i="0">
                <a:solidFill>
                  <a:schemeClr val="dk1"/>
                </a:solidFill>
                <a:latin typeface="Calibri"/>
                <a:ea typeface="Calibri"/>
                <a:cs typeface="Calibri"/>
                <a:sym typeface="Calibri"/>
              </a:rPr>
              <a:t> suggests, allow the technology to work for you and use it accordingly. You decide how your devices, or technology in general, will play a role in your morning routine.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If you find yourself letting aimless screen time invade the morning routine, allow yourself to put those boundaries back in place so that you can refocus on the purpose of developing a healthy morning routine.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Although we are talking about developing a good morning routine, it can be helpful to start this process the night before. If there are things you can set in place to make your morning easier, go ahead and do that before bed. Simple ideas could include laying out your clothes for the next day, prepping the food you will have for breakfast, or packing your lunch ahead of time. Your morning self will thank you!</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4" name="Google Shape;27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a sequence of actions regularly followed.</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dirty="0"/>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26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dirty="0"/>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87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dirty="0"/>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3"/>
        <p:cNvGrpSpPr/>
        <p:nvPr/>
      </p:nvGrpSpPr>
      <p:grpSpPr>
        <a:xfrm>
          <a:off x="0" y="0"/>
          <a:ext cx="0" cy="0"/>
          <a:chOff x="0" y="0"/>
          <a:chExt cx="0" cy="0"/>
        </a:xfrm>
      </p:grpSpPr>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 name="Google Shape;17;p35"/>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 name="Google Shape;18;p35"/>
          <p:cNvPicPr preferRelativeResize="0"/>
          <p:nvPr/>
        </p:nvPicPr>
        <p:blipFill rotWithShape="1">
          <a:blip r:embed="rId2">
            <a:alphaModFix/>
          </a:blip>
          <a:srcRect/>
          <a:stretch/>
        </p:blipFill>
        <p:spPr>
          <a:xfrm>
            <a:off x="-526255" y="1600199"/>
            <a:ext cx="5829301" cy="5486401"/>
          </a:xfrm>
          <a:prstGeom prst="rect">
            <a:avLst/>
          </a:prstGeom>
          <a:noFill/>
          <a:ln>
            <a:noFill/>
          </a:ln>
        </p:spPr>
      </p:pic>
      <p:sp>
        <p:nvSpPr>
          <p:cNvPr id="19" name="Google Shape;19;p35"/>
          <p:cNvSpPr txBox="1">
            <a:spLocks noGrp="1"/>
          </p:cNvSpPr>
          <p:nvPr>
            <p:ph type="title"/>
          </p:nvPr>
        </p:nvSpPr>
        <p:spPr>
          <a:xfrm>
            <a:off x="4876800" y="728663"/>
            <a:ext cx="6476999" cy="2014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dk1"/>
              </a:buClr>
              <a:buSzPts val="3200"/>
              <a:buChar char="•"/>
              <a:defRPr sz="3200"/>
            </a:lvl1pPr>
            <a:lvl2pPr marL="914400" lvl="1" indent="-406400" algn="l">
              <a:lnSpc>
                <a:spcPct val="120000"/>
              </a:lnSpc>
              <a:spcBef>
                <a:spcPts val="500"/>
              </a:spcBef>
              <a:spcAft>
                <a:spcPts val="0"/>
              </a:spcAft>
              <a:buClr>
                <a:schemeClr val="dk1"/>
              </a:buClr>
              <a:buSzPts val="2800"/>
              <a:buChar char="•"/>
              <a:defRPr sz="2800"/>
            </a:lvl2pPr>
            <a:lvl3pPr marL="1371600" lvl="2" indent="-381000" algn="l">
              <a:lnSpc>
                <a:spcPct val="120000"/>
              </a:lnSpc>
              <a:spcBef>
                <a:spcPts val="500"/>
              </a:spcBef>
              <a:spcAft>
                <a:spcPts val="0"/>
              </a:spcAft>
              <a:buClr>
                <a:schemeClr val="dk1"/>
              </a:buClr>
              <a:buSzPts val="2400"/>
              <a:buChar char="•"/>
              <a:defRPr sz="2400"/>
            </a:lvl3pPr>
            <a:lvl4pPr marL="1828800" lvl="3" indent="-355600" algn="l">
              <a:lnSpc>
                <a:spcPct val="120000"/>
              </a:lnSpc>
              <a:spcBef>
                <a:spcPts val="500"/>
              </a:spcBef>
              <a:spcAft>
                <a:spcPts val="0"/>
              </a:spcAft>
              <a:buClr>
                <a:schemeClr val="dk1"/>
              </a:buClr>
              <a:buSzPts val="2000"/>
              <a:buChar char="•"/>
              <a:defRPr sz="2000"/>
            </a:lvl4pPr>
            <a:lvl5pPr marL="2286000" lvl="4" indent="-355600" algn="l">
              <a:lnSpc>
                <a:spcPct val="12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7"/>
          <p:cNvSpPr>
            <a:spLocks noGrp="1"/>
          </p:cNvSpPr>
          <p:nvPr>
            <p:ph type="pic" idx="2"/>
          </p:nvPr>
        </p:nvSpPr>
        <p:spPr>
          <a:xfrm>
            <a:off x="5183188" y="987425"/>
            <a:ext cx="6172200" cy="4873625"/>
          </a:xfrm>
          <a:prstGeom prst="rect">
            <a:avLst/>
          </a:prstGeom>
          <a:noFill/>
          <a:ln>
            <a:noFill/>
          </a:ln>
        </p:spPr>
      </p:sp>
      <p:sp>
        <p:nvSpPr>
          <p:cNvPr id="56" name="Google Shape;56;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8"/>
          <p:cNvSpPr txBox="1">
            <a:spLocks noGrp="1"/>
          </p:cNvSpPr>
          <p:nvPr>
            <p:ph type="body" idx="1"/>
          </p:nvPr>
        </p:nvSpPr>
        <p:spPr>
          <a:xfrm rot="5400000">
            <a:off x="3778663" y="-1684686"/>
            <a:ext cx="4467035" cy="1125626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0"/>
        <p:cNvGrpSpPr/>
        <p:nvPr/>
      </p:nvGrpSpPr>
      <p:grpSpPr>
        <a:xfrm>
          <a:off x="0" y="0"/>
          <a:ext cx="0" cy="0"/>
          <a:chOff x="0" y="0"/>
          <a:chExt cx="0" cy="0"/>
        </a:xfrm>
      </p:grpSpPr>
      <p:sp>
        <p:nvSpPr>
          <p:cNvPr id="21" name="Google Shape;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36"/>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36"/>
          <p:cNvSpPr txBox="1">
            <a:spLocks noGrp="1"/>
          </p:cNvSpPr>
          <p:nvPr>
            <p:ph type="title"/>
          </p:nvPr>
        </p:nvSpPr>
        <p:spPr>
          <a:xfrm>
            <a:off x="1178718" y="3904457"/>
            <a:ext cx="6022181" cy="2014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9"/>
        <p:cNvGrpSpPr/>
        <p:nvPr/>
      </p:nvGrpSpPr>
      <p:grpSpPr>
        <a:xfrm>
          <a:off x="0" y="0"/>
          <a:ext cx="0" cy="0"/>
          <a:chOff x="0" y="0"/>
          <a:chExt cx="0" cy="0"/>
        </a:xfrm>
      </p:grpSpPr>
      <p:sp>
        <p:nvSpPr>
          <p:cNvPr id="90" name="Google Shape;9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55"/>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55"/>
          <p:cNvPicPr preferRelativeResize="0"/>
          <p:nvPr/>
        </p:nvPicPr>
        <p:blipFill rotWithShape="1">
          <a:blip r:embed="rId2">
            <a:alphaModFix/>
          </a:blip>
          <a:srcRect/>
          <a:stretch/>
        </p:blipFill>
        <p:spPr>
          <a:xfrm>
            <a:off x="-526255" y="1600199"/>
            <a:ext cx="5829301" cy="5486401"/>
          </a:xfrm>
          <a:prstGeom prst="rect">
            <a:avLst/>
          </a:prstGeom>
          <a:noFill/>
          <a:ln>
            <a:noFill/>
          </a:ln>
        </p:spPr>
      </p:pic>
      <p:sp>
        <p:nvSpPr>
          <p:cNvPr id="95" name="Google Shape;95;p55"/>
          <p:cNvSpPr txBox="1">
            <a:spLocks noGrp="1"/>
          </p:cNvSpPr>
          <p:nvPr>
            <p:ph type="title"/>
          </p:nvPr>
        </p:nvSpPr>
        <p:spPr>
          <a:xfrm>
            <a:off x="4876800" y="728663"/>
            <a:ext cx="6476999" cy="2014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6"/>
        <p:cNvGrpSpPr/>
        <p:nvPr/>
      </p:nvGrpSpPr>
      <p:grpSpPr>
        <a:xfrm>
          <a:off x="0" y="0"/>
          <a:ext cx="0" cy="0"/>
          <a:chOff x="0" y="0"/>
          <a:chExt cx="0" cy="0"/>
        </a:xfrm>
      </p:grpSpPr>
      <p:sp>
        <p:nvSpPr>
          <p:cNvPr id="97" name="Google Shape;9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56"/>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56"/>
          <p:cNvSpPr txBox="1">
            <a:spLocks noGrp="1"/>
          </p:cNvSpPr>
          <p:nvPr>
            <p:ph type="title"/>
          </p:nvPr>
        </p:nvSpPr>
        <p:spPr>
          <a:xfrm>
            <a:off x="1178718" y="3904457"/>
            <a:ext cx="6022181" cy="20145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6" name="Google Shape;106;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9"/>
          <p:cNvSpPr>
            <a:spLocks noGrp="1"/>
          </p:cNvSpPr>
          <p:nvPr>
            <p:ph type="pic" idx="2"/>
          </p:nvPr>
        </p:nvSpPr>
        <p:spPr>
          <a:xfrm>
            <a:off x="5183188" y="987425"/>
            <a:ext cx="6172200" cy="4873625"/>
          </a:xfrm>
          <a:prstGeom prst="rect">
            <a:avLst/>
          </a:prstGeom>
          <a:noFill/>
          <a:ln>
            <a:noFill/>
          </a:ln>
        </p:spPr>
      </p:sp>
      <p:sp>
        <p:nvSpPr>
          <p:cNvPr id="110" name="Google Shape;110;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0"/>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2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2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4"/>
          <p:cNvPicPr preferRelativeResize="0"/>
          <p:nvPr/>
        </p:nvPicPr>
        <p:blipFill rotWithShape="1">
          <a:blip r:embed="rId15">
            <a:alphaModFix/>
          </a:blip>
          <a:srcRect/>
          <a:stretch/>
        </p:blipFill>
        <p:spPr>
          <a:xfrm>
            <a:off x="0" y="6238959"/>
            <a:ext cx="11931868" cy="6190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6" name="Google Shape;66;p38"/>
          <p:cNvPicPr preferRelativeResize="0"/>
          <p:nvPr/>
        </p:nvPicPr>
        <p:blipFill rotWithShape="1">
          <a:blip r:embed="rId15">
            <a:alphaModFix/>
          </a:blip>
          <a:srcRect/>
          <a:stretch/>
        </p:blipFill>
        <p:spPr>
          <a:xfrm>
            <a:off x="0" y="6238959"/>
            <a:ext cx="11931868" cy="6190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nds.nih.gov/Disorders/Patient-Caregiver-Education/Understanding-Slee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hopkinsmedicine.org/health/wellness-and-prevention/the-science-of-sleep-understanding-what-happens-when-you-sleep" TargetMode="External"/><Relationship Id="rId4" Type="http://schemas.openxmlformats.org/officeDocument/2006/relationships/hyperlink" Target="https://www.sleepfoundation.org/how-sleep-works/what-happens-when-you-slee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tificamerican.com/article/your-best-creative-time-not-when-you-think/"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wired.com/story/sleep-procrastination-psychology-tips/" TargetMode="External"/><Relationship Id="rId5" Type="http://schemas.openxmlformats.org/officeDocument/2006/relationships/hyperlink" Target="https://www.forbes.com/sites/theyec/2018/05/30/the-importance-of-establishing-a-morning-routine/" TargetMode="External"/><Relationship Id="rId4" Type="http://schemas.openxmlformats.org/officeDocument/2006/relationships/hyperlink" Target="https://www.psychologytoday.com/us/blog/the-human-beast/201906/the-most-creative-time-da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jasenka.begic@algebra.hr"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title"/>
          </p:nvPr>
        </p:nvSpPr>
        <p:spPr>
          <a:xfrm>
            <a:off x="5505450" y="671514"/>
            <a:ext cx="5891212" cy="45481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hr-HR" dirty="0"/>
              <a:t>Karijera:</a:t>
            </a:r>
            <a:br>
              <a:rPr lang="en-US" dirty="0"/>
            </a:br>
            <a:r>
              <a:rPr lang="hr-HR" dirty="0"/>
              <a:t>Studiranje</a:t>
            </a: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hr-HR" dirty="0"/>
              <a:t>Faze sna</a:t>
            </a:r>
            <a:endParaRPr dirty="0"/>
          </a:p>
        </p:txBody>
      </p:sp>
      <p:sp>
        <p:nvSpPr>
          <p:cNvPr id="154" name="Google Shape;154;p7"/>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pt-BR" dirty="0"/>
              <a:t>NREM faza 1
NREM faza 2
NREM faza 3
REM stanje mirovanja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descr="The different phases of sleep - Ets Escot."/>
          <p:cNvPicPr preferRelativeResize="0"/>
          <p:nvPr/>
        </p:nvPicPr>
        <p:blipFill rotWithShape="1">
          <a:blip r:embed="rId3">
            <a:alphaModFix/>
          </a:blip>
          <a:srcRect t="6004" b="5813"/>
          <a:stretch/>
        </p:blipFill>
        <p:spPr>
          <a:xfrm>
            <a:off x="2782233" y="15975"/>
            <a:ext cx="6783107" cy="59814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p:nvPr/>
        </p:nvSpPr>
        <p:spPr>
          <a:xfrm>
            <a:off x="838200" y="1718268"/>
            <a:ext cx="10143200" cy="3886735"/>
          </a:xfrm>
          <a:prstGeom prst="rect">
            <a:avLst/>
          </a:prstGeom>
          <a:solidFill>
            <a:srgbClr val="63C3C2"/>
          </a:solidFill>
          <a:ln w="12700" cap="flat" cmpd="sng">
            <a:solidFill>
              <a:srgbClr val="63C3C2"/>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Brain Basics: Understanding Sleep</a:t>
            </a:r>
            <a:endParaRPr sz="2800">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b="0" i="0" u="sng" strike="noStrike" cap="none">
                <a:solidFill>
                  <a:srgbClr val="F1F7E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What Happens When You Sleep?</a:t>
            </a:r>
            <a:endParaRPr sz="2800" b="0" i="0" u="none" strike="noStrike" cap="none">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Science of Sleep: Understanding What Happens When You Sleep</a:t>
            </a:r>
            <a:endParaRPr sz="2800" b="0" i="0" u="none" strike="noStrike" cap="none">
              <a:solidFill>
                <a:srgbClr val="F1F7E9"/>
              </a:solidFill>
              <a:latin typeface="Calibri"/>
              <a:ea typeface="Calibri"/>
              <a:cs typeface="Calibri"/>
              <a:sym typeface="Calibri"/>
            </a:endParaRPr>
          </a:p>
        </p:txBody>
      </p:sp>
      <p:sp>
        <p:nvSpPr>
          <p:cNvPr id="194" name="Google Shape;194;p14"/>
          <p:cNvSpPr/>
          <p:nvPr/>
        </p:nvSpPr>
        <p:spPr>
          <a:xfrm>
            <a:off x="-80386" y="281355"/>
            <a:ext cx="5240784" cy="796368"/>
          </a:xfrm>
          <a:prstGeom prst="rect">
            <a:avLst/>
          </a:prstGeom>
          <a:solidFill>
            <a:schemeClr val="dk1"/>
          </a:solidFill>
          <a:ln w="12700" cap="flat" cmpd="sng">
            <a:solidFill>
              <a:srgbClr val="972F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p14"/>
          <p:cNvSpPr txBox="1">
            <a:spLocks noGrp="1"/>
          </p:cNvSpPr>
          <p:nvPr>
            <p:ph type="title"/>
          </p:nvPr>
        </p:nvSpPr>
        <p:spPr>
          <a:xfrm>
            <a:off x="426217" y="328264"/>
            <a:ext cx="4257101" cy="728478"/>
          </a:xfrm>
          <a:prstGeom prst="rect">
            <a:avLst/>
          </a:prstGeom>
          <a:noFill/>
          <a:ln>
            <a:noFill/>
          </a:ln>
        </p:spPr>
        <p:txBody>
          <a:bodyPr spcFirstLastPara="1" wrap="square" lIns="91425" tIns="45700" rIns="91425" bIns="45700" anchor="ctr" anchorCtr="0">
            <a:normAutofit/>
          </a:bodyPr>
          <a:lstStyle/>
          <a:p>
            <a:pPr lvl="0">
              <a:buClr>
                <a:schemeClr val="lt1"/>
              </a:buClr>
              <a:buSzPct val="100000"/>
            </a:pPr>
            <a:r>
              <a:rPr lang="en-US" sz="2800" dirty="0" err="1">
                <a:solidFill>
                  <a:schemeClr val="lt1"/>
                </a:solidFill>
              </a:rPr>
              <a:t>Daljnje</a:t>
            </a:r>
            <a:r>
              <a:rPr lang="en-US" sz="2800" dirty="0">
                <a:solidFill>
                  <a:schemeClr val="lt1"/>
                </a:solidFill>
              </a:rPr>
              <a:t> </a:t>
            </a:r>
            <a:r>
              <a:rPr lang="en-US" sz="2800" dirty="0" err="1">
                <a:solidFill>
                  <a:schemeClr val="lt1"/>
                </a:solidFill>
              </a:rPr>
              <a:t>čitanje</a:t>
            </a:r>
            <a:r>
              <a:rPr lang="en-US" sz="2800" dirty="0">
                <a:solidFill>
                  <a:schemeClr val="lt1"/>
                </a:solidFill>
              </a:rPr>
              <a:t>/</a:t>
            </a:r>
            <a:r>
              <a:rPr lang="en-US" sz="2800" dirty="0" err="1">
                <a:solidFill>
                  <a:schemeClr val="lt1"/>
                </a:solidFill>
              </a:rPr>
              <a:t>gledanje</a:t>
            </a:r>
            <a:endParaRPr sz="2800" b="0" dirty="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5492620" y="1414463"/>
            <a:ext cx="6476999" cy="2014537"/>
          </a:xfrm>
        </p:spPr>
        <p:txBody>
          <a:bodyPr spcFirstLastPara="1" wrap="square" lIns="91425" tIns="45700" rIns="91425" bIns="45700" anchor="ctr" anchorCtr="0">
            <a:normAutofit/>
          </a:bodyPr>
          <a:lstStyle/>
          <a:p>
            <a:pPr lvl="0"/>
            <a:r>
              <a:rPr lang="en-US" dirty="0" err="1"/>
              <a:t>Strategije</a:t>
            </a:r>
            <a:r>
              <a:rPr lang="en-US" dirty="0"/>
              <a:t> za </a:t>
            </a:r>
            <a:br>
              <a:rPr lang="hr-HR" dirty="0"/>
            </a:br>
            <a:r>
              <a:rPr lang="en-US" dirty="0" err="1"/>
              <a:t>jutarnju</a:t>
            </a:r>
            <a:r>
              <a:rPr lang="en-US" dirty="0"/>
              <a:t> </a:t>
            </a:r>
            <a:r>
              <a:rPr lang="en-US" dirty="0" err="1"/>
              <a:t>rutinu</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pl-PL" dirty="0"/>
              <a:t>Vaš mozak ima kreativnu prednost rano u danu</a:t>
            </a:r>
            <a:endParaRPr dirty="0"/>
          </a:p>
        </p:txBody>
      </p:sp>
      <p:sp>
        <p:nvSpPr>
          <p:cNvPr id="208" name="Google Shape;208;p16"/>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Vaš</a:t>
            </a:r>
            <a:r>
              <a:rPr lang="en-US" dirty="0"/>
              <a:t> </a:t>
            </a:r>
            <a:r>
              <a:rPr lang="en-US" dirty="0" err="1"/>
              <a:t>mozak</a:t>
            </a:r>
            <a:r>
              <a:rPr lang="en-US" dirty="0"/>
              <a:t> se </a:t>
            </a:r>
            <a:r>
              <a:rPr lang="hr-HR" dirty="0"/>
              <a:t>tada</a:t>
            </a:r>
            <a:r>
              <a:rPr lang="en-US" dirty="0"/>
              <a:t> "</a:t>
            </a:r>
            <a:r>
              <a:rPr lang="en-US" dirty="0" err="1"/>
              <a:t>pokreće</a:t>
            </a:r>
            <a:r>
              <a:rPr lang="en-US" dirty="0"/>
              <a:t>", a </a:t>
            </a:r>
            <a:r>
              <a:rPr lang="en-US" dirty="0" err="1"/>
              <a:t>dodatni</a:t>
            </a:r>
            <a:r>
              <a:rPr lang="en-US" dirty="0"/>
              <a:t> </a:t>
            </a:r>
            <a:r>
              <a:rPr lang="en-US" dirty="0" err="1"/>
              <a:t>dopamin</a:t>
            </a:r>
            <a:r>
              <a:rPr lang="en-US" dirty="0"/>
              <a:t> </a:t>
            </a:r>
            <a:r>
              <a:rPr lang="en-US" dirty="0" err="1"/>
              <a:t>i</a:t>
            </a:r>
            <a:r>
              <a:rPr lang="en-US" dirty="0"/>
              <a:t> serotonin </a:t>
            </a:r>
            <a:r>
              <a:rPr lang="hr-HR" dirty="0"/>
              <a:t>pomažu </a:t>
            </a:r>
            <a:r>
              <a:rPr lang="en-US" dirty="0"/>
              <a:t>da se </a:t>
            </a:r>
            <a:r>
              <a:rPr lang="en-US" dirty="0" err="1"/>
              <a:t>osjećate</a:t>
            </a:r>
            <a:r>
              <a:rPr lang="en-US" dirty="0"/>
              <a:t> </a:t>
            </a:r>
            <a:r>
              <a:rPr lang="en-US" dirty="0" err="1"/>
              <a:t>energično</a:t>
            </a:r>
            <a:r>
              <a:rPr lang="en-US" dirty="0"/>
              <a:t> </a:t>
            </a:r>
            <a:r>
              <a:rPr lang="en-US" dirty="0" err="1"/>
              <a:t>i</a:t>
            </a:r>
            <a:r>
              <a:rPr lang="en-US" dirty="0"/>
              <a:t> </a:t>
            </a:r>
            <a:r>
              <a:rPr lang="en-US" dirty="0" err="1"/>
              <a:t>mirno</a:t>
            </a:r>
            <a:r>
              <a:rPr lang="en-US" dirty="0"/>
              <a:t> u </a:t>
            </a:r>
            <a:r>
              <a:rPr lang="en-US" dirty="0" err="1"/>
              <a:t>isto</a:t>
            </a:r>
            <a:r>
              <a:rPr lang="en-US" dirty="0"/>
              <a:t> </a:t>
            </a:r>
            <a:r>
              <a:rPr lang="en-US" dirty="0" err="1"/>
              <a:t>vrijeme</a:t>
            </a:r>
            <a:r>
              <a:rPr lang="en-US" dirty="0"/>
              <a:t>.
</a:t>
            </a:r>
            <a:r>
              <a:rPr lang="en-US" dirty="0" err="1"/>
              <a:t>Ljudima</a:t>
            </a:r>
            <a:r>
              <a:rPr lang="en-US" dirty="0"/>
              <a:t> je </a:t>
            </a:r>
            <a:r>
              <a:rPr lang="en-US" dirty="0" err="1"/>
              <a:t>potrebno</a:t>
            </a:r>
            <a:r>
              <a:rPr lang="en-US" dirty="0"/>
              <a:t> </a:t>
            </a:r>
            <a:r>
              <a:rPr lang="en-US" dirty="0" err="1"/>
              <a:t>nekoliko</a:t>
            </a:r>
            <a:r>
              <a:rPr lang="en-US" dirty="0"/>
              <a:t> sati od </a:t>
            </a:r>
            <a:r>
              <a:rPr lang="en-US" dirty="0" err="1"/>
              <a:t>buđenja</a:t>
            </a:r>
            <a:r>
              <a:rPr lang="en-US" dirty="0"/>
              <a:t> da </a:t>
            </a:r>
            <a:r>
              <a:rPr lang="en-US" dirty="0" err="1"/>
              <a:t>postignu</a:t>
            </a:r>
            <a:r>
              <a:rPr lang="en-US" dirty="0"/>
              <a:t> </a:t>
            </a:r>
            <a:r>
              <a:rPr lang="en-US" dirty="0" err="1"/>
              <a:t>vrhunac</a:t>
            </a:r>
            <a:r>
              <a:rPr lang="en-US" dirty="0"/>
              <a:t> </a:t>
            </a:r>
            <a:r>
              <a:rPr lang="hr-HR" dirty="0"/>
              <a:t>„</a:t>
            </a:r>
            <a:r>
              <a:rPr lang="en-US" dirty="0" err="1"/>
              <a:t>mentalne</a:t>
            </a:r>
            <a:r>
              <a:rPr lang="en-US" dirty="0"/>
              <a:t> </a:t>
            </a:r>
            <a:r>
              <a:rPr lang="en-US" dirty="0" err="1"/>
              <a:t>oštrine</a:t>
            </a:r>
            <a:r>
              <a:rPr lang="hr-HR" dirty="0"/>
              <a:t>”</a:t>
            </a:r>
            <a:r>
              <a:rPr lang="en-US" dirty="0"/>
              <a:t>: </a:t>
            </a:r>
            <a:r>
              <a:rPr lang="en-US" dirty="0" err="1"/>
              <a:t>Ako</a:t>
            </a:r>
            <a:r>
              <a:rPr lang="en-US" dirty="0"/>
              <a:t> se </a:t>
            </a:r>
            <a:r>
              <a:rPr lang="en-US" dirty="0" err="1"/>
              <a:t>probudite</a:t>
            </a:r>
            <a:r>
              <a:rPr lang="en-US" dirty="0"/>
              <a:t> u 7 </a:t>
            </a:r>
            <a:r>
              <a:rPr lang="en-US" dirty="0" err="1"/>
              <a:t>ujutro</a:t>
            </a:r>
            <a:r>
              <a:rPr lang="en-US" dirty="0"/>
              <a:t>, </a:t>
            </a:r>
            <a:r>
              <a:rPr lang="hr-HR" dirty="0"/>
              <a:t>vjerojatnost je da ćete biti najkoncentriraniji </a:t>
            </a:r>
            <a:r>
              <a:rPr lang="en-US" dirty="0"/>
              <a:t>u 10 </a:t>
            </a:r>
            <a:r>
              <a:rPr lang="en-US" dirty="0" err="1"/>
              <a:t>ujutro</a:t>
            </a:r>
            <a:r>
              <a:rPr lang="en-US" dirty="0"/>
              <a:t>.
Ali</a:t>
            </a:r>
            <a:r>
              <a:rPr lang="hr-HR" dirty="0"/>
              <a:t>, to ne traje dugo</a:t>
            </a:r>
            <a:r>
              <a:rPr lang="en-US" dirty="0"/>
              <a:t>: </a:t>
            </a:r>
            <a:r>
              <a:rPr lang="hr-HR" dirty="0"/>
              <a:t>koncentracije se </a:t>
            </a:r>
            <a:r>
              <a:rPr lang="en-US" dirty="0" err="1"/>
              <a:t>spušta</a:t>
            </a:r>
            <a:r>
              <a:rPr lang="en-US" dirty="0"/>
              <a:t> </a:t>
            </a:r>
            <a:r>
              <a:rPr lang="en-US" dirty="0" err="1"/>
              <a:t>čim</a:t>
            </a:r>
            <a:r>
              <a:rPr lang="en-US" dirty="0"/>
              <a:t> </a:t>
            </a:r>
            <a:r>
              <a:rPr lang="en-US" dirty="0" err="1"/>
              <a:t>ručate</a:t>
            </a:r>
            <a:r>
              <a:rPr lang="en-US" dirty="0"/>
              <a:t> </a:t>
            </a:r>
            <a:r>
              <a:rPr lang="en-US" dirty="0" err="1"/>
              <a:t>i</a:t>
            </a:r>
            <a:r>
              <a:rPr lang="en-US" dirty="0"/>
              <a:t> </a:t>
            </a:r>
            <a:r>
              <a:rPr lang="hr-HR" dirty="0"/>
              <a:t>pada sve </a:t>
            </a:r>
            <a:r>
              <a:rPr lang="en-US" dirty="0"/>
              <a:t>do </a:t>
            </a:r>
            <a:r>
              <a:rPr lang="en-US" dirty="0" err="1"/>
              <a:t>nešto</a:t>
            </a:r>
            <a:r>
              <a:rPr lang="en-US" dirty="0"/>
              <a:t> </a:t>
            </a:r>
            <a:r>
              <a:rPr lang="en-US" dirty="0" err="1"/>
              <a:t>prije</a:t>
            </a:r>
            <a:r>
              <a:rPr lang="en-US" dirty="0"/>
              <a:t> 18 sati.</a:t>
            </a:r>
            <a:endParaRPr lang="hr-HR" dirty="0"/>
          </a:p>
          <a:p>
            <a:pPr marL="228600" lvl="0" indent="-228600">
              <a:spcBef>
                <a:spcPts val="0"/>
              </a:spcBef>
              <a:buSzPts val="2800"/>
            </a:pPr>
            <a:r>
              <a:rPr lang="hr-HR" dirty="0"/>
              <a:t>Zato je važno iskoristiti jutro!</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ctrTitle"/>
          </p:nvPr>
        </p:nvSpPr>
        <p:spPr>
          <a:xfrm>
            <a:off x="1524000" y="1122363"/>
            <a:ext cx="9144000" cy="2387600"/>
          </a:xfrm>
        </p:spPr>
        <p:txBody>
          <a:bodyPr spcFirstLastPara="1" wrap="square" lIns="91425" tIns="45700" rIns="91425" bIns="45700" anchor="b" anchorCtr="0">
            <a:normAutofit/>
          </a:bodyPr>
          <a:lstStyle/>
          <a:p>
            <a:pPr lvl="0">
              <a:buSzPts val="4000"/>
            </a:pPr>
            <a:r>
              <a:rPr lang="en-US" dirty="0" err="1"/>
              <a:t>Produktivni</a:t>
            </a:r>
            <a:r>
              <a:rPr lang="en-US" dirty="0"/>
              <a:t> </a:t>
            </a:r>
            <a:r>
              <a:rPr lang="en-US" dirty="0" err="1"/>
              <a:t>dani</a:t>
            </a:r>
            <a:r>
              <a:rPr lang="en-US" dirty="0"/>
              <a:t> </a:t>
            </a:r>
            <a:r>
              <a:rPr lang="en-US" dirty="0" err="1"/>
              <a:t>počinju</a:t>
            </a:r>
            <a:r>
              <a:rPr lang="en-US" dirty="0"/>
              <a:t> </a:t>
            </a:r>
            <a:r>
              <a:rPr lang="en-US" dirty="0" err="1"/>
              <a:t>formulom</a:t>
            </a:r>
            <a:r>
              <a:rPr lang="en-US" dirty="0"/>
              <a:t> 20/20/20</a:t>
            </a:r>
            <a:endParaRPr dirty="0"/>
          </a:p>
        </p:txBody>
      </p:sp>
      <p:sp>
        <p:nvSpPr>
          <p:cNvPr id="220" name="Google Shape;220;p18"/>
          <p:cNvSpPr txBox="1">
            <a:spLocks noGrp="1"/>
          </p:cNvSpPr>
          <p:nvPr>
            <p:ph type="subTitle" idx="1"/>
          </p:nvPr>
        </p:nvSpPr>
        <p:spPr>
          <a:xfrm>
            <a:off x="1524000" y="3602038"/>
            <a:ext cx="9144000" cy="1655762"/>
          </a:xfrm>
        </p:spPr>
        <p:txBody>
          <a:bodyPr spcFirstLastPara="1" wrap="square" lIns="91425" tIns="45700" rIns="91425" bIns="45700" anchor="t" anchorCtr="0">
            <a:normAutofit/>
          </a:bodyPr>
          <a:lstStyle/>
          <a:p>
            <a:pPr marL="228600" lvl="0" indent="-228600">
              <a:spcBef>
                <a:spcPts val="0"/>
              </a:spcBef>
              <a:spcAft>
                <a:spcPts val="600"/>
              </a:spcAft>
              <a:buSzPts val="2800"/>
            </a:pPr>
            <a:r>
              <a:rPr lang="en-US" dirty="0" err="1"/>
              <a:t>Pravilo</a:t>
            </a:r>
            <a:r>
              <a:rPr lang="en-US" dirty="0"/>
              <a:t> 20/20/20 </a:t>
            </a:r>
            <a:r>
              <a:rPr lang="en-US" dirty="0" err="1"/>
              <a:t>dijeli</a:t>
            </a:r>
            <a:r>
              <a:rPr lang="en-US" dirty="0"/>
              <a:t> </a:t>
            </a:r>
            <a:r>
              <a:rPr lang="en-US" dirty="0" err="1"/>
              <a:t>vaš</a:t>
            </a:r>
            <a:r>
              <a:rPr lang="en-US" dirty="0"/>
              <a:t> </a:t>
            </a:r>
            <a:r>
              <a:rPr lang="en-US" dirty="0" err="1"/>
              <a:t>prvi</a:t>
            </a:r>
            <a:r>
              <a:rPr lang="en-US" dirty="0"/>
              <a:t> sat u </a:t>
            </a:r>
            <a:r>
              <a:rPr lang="en-US" dirty="0" err="1"/>
              <a:t>danu</a:t>
            </a:r>
            <a:r>
              <a:rPr lang="en-US" dirty="0"/>
              <a:t> u tri </a:t>
            </a:r>
            <a:r>
              <a:rPr lang="en-US" dirty="0" err="1"/>
              <a:t>jednaka</a:t>
            </a:r>
            <a:r>
              <a:rPr lang="en-US" dirty="0"/>
              <a:t> </a:t>
            </a:r>
            <a:r>
              <a:rPr lang="en-US" dirty="0" err="1"/>
              <a:t>bloka</a:t>
            </a:r>
            <a:r>
              <a:rPr lang="hr-HR" dirty="0"/>
              <a:t> - </a:t>
            </a:r>
            <a:r>
              <a:rPr lang="en-US" dirty="0"/>
              <a:t> </a:t>
            </a:r>
            <a:r>
              <a:rPr lang="en-US" dirty="0" err="1"/>
              <a:t>vježbanj</a:t>
            </a:r>
            <a:r>
              <a:rPr lang="hr-HR" dirty="0"/>
              <a:t>e</a:t>
            </a:r>
            <a:r>
              <a:rPr lang="en-US" dirty="0"/>
              <a:t>, </a:t>
            </a:r>
            <a:r>
              <a:rPr lang="en-US" dirty="0" err="1"/>
              <a:t>razmišljanj</a:t>
            </a:r>
            <a:r>
              <a:rPr lang="hr-HR" dirty="0"/>
              <a:t>e</a:t>
            </a:r>
            <a:r>
              <a:rPr lang="en-US" dirty="0"/>
              <a:t> </a:t>
            </a:r>
            <a:r>
              <a:rPr lang="en-US" dirty="0" err="1"/>
              <a:t>i</a:t>
            </a:r>
            <a:r>
              <a:rPr lang="en-US" dirty="0"/>
              <a:t> </a:t>
            </a:r>
            <a:r>
              <a:rPr lang="en-US" dirty="0" err="1"/>
              <a:t>učenj</a:t>
            </a:r>
            <a:r>
              <a:rPr lang="hr-HR"/>
              <a:t>e</a:t>
            </a:r>
            <a:r>
              <a:rPr lang="en-US"/>
              <a:t>.</a:t>
            </a:r>
            <a:endParaRPr lang="hr-H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19"/>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Nije</a:t>
            </a:r>
            <a:r>
              <a:rPr lang="en-US" dirty="0"/>
              <a:t> </a:t>
            </a:r>
            <a:r>
              <a:rPr lang="hr-HR" dirty="0"/>
              <a:t>važno </a:t>
            </a:r>
            <a:r>
              <a:rPr lang="en-US" dirty="0" err="1"/>
              <a:t>samo</a:t>
            </a:r>
            <a:r>
              <a:rPr lang="en-US" dirty="0"/>
              <a:t> ono </a:t>
            </a:r>
            <a:r>
              <a:rPr lang="en-US" dirty="0" err="1"/>
              <a:t>što</a:t>
            </a:r>
            <a:r>
              <a:rPr lang="en-US" dirty="0"/>
              <a:t> </a:t>
            </a:r>
            <a:r>
              <a:rPr lang="en-US" dirty="0" err="1"/>
              <a:t>ćete</a:t>
            </a:r>
            <a:r>
              <a:rPr lang="en-US" dirty="0"/>
              <a:t> </a:t>
            </a:r>
            <a:r>
              <a:rPr lang="en-US" dirty="0" err="1"/>
              <a:t>dodati</a:t>
            </a:r>
            <a:r>
              <a:rPr lang="en-US" dirty="0"/>
              <a:t>. </a:t>
            </a:r>
            <a:r>
              <a:rPr lang="en-US" dirty="0" err="1"/>
              <a:t>Također</a:t>
            </a:r>
            <a:r>
              <a:rPr lang="en-US" dirty="0"/>
              <a:t> se </a:t>
            </a:r>
            <a:r>
              <a:rPr lang="en-US" dirty="0" err="1"/>
              <a:t>radi</a:t>
            </a:r>
            <a:r>
              <a:rPr lang="en-US" dirty="0"/>
              <a:t> o tome da </a:t>
            </a:r>
            <a:r>
              <a:rPr lang="en-US" dirty="0" err="1"/>
              <a:t>prestanete</a:t>
            </a:r>
            <a:r>
              <a:rPr lang="en-US" dirty="0"/>
              <a:t> </a:t>
            </a:r>
            <a:r>
              <a:rPr lang="en-US" dirty="0" err="1"/>
              <a:t>raditi</a:t>
            </a:r>
            <a:r>
              <a:rPr lang="en-US" dirty="0"/>
              <a:t> </a:t>
            </a:r>
            <a:r>
              <a:rPr lang="hr-HR" dirty="0"/>
              <a:t>određene </a:t>
            </a:r>
            <a:r>
              <a:rPr lang="en-US" dirty="0" err="1"/>
              <a:t>stvari</a:t>
            </a:r>
            <a:r>
              <a:rPr lang="en-US" dirty="0"/>
              <a:t>!
</a:t>
            </a:r>
            <a:r>
              <a:rPr lang="en-US" dirty="0" err="1"/>
              <a:t>Ako</a:t>
            </a:r>
            <a:r>
              <a:rPr lang="en-US" dirty="0"/>
              <a:t> </a:t>
            </a:r>
            <a:r>
              <a:rPr lang="en-US" dirty="0" err="1"/>
              <a:t>koristite</a:t>
            </a:r>
            <a:r>
              <a:rPr lang="en-US" dirty="0"/>
              <a:t> </a:t>
            </a:r>
            <a:r>
              <a:rPr lang="en-US" dirty="0" err="1"/>
              <a:t>pametni</a:t>
            </a:r>
            <a:r>
              <a:rPr lang="en-US" dirty="0"/>
              <a:t> </a:t>
            </a:r>
            <a:r>
              <a:rPr lang="en-US" dirty="0" err="1"/>
              <a:t>telefon</a:t>
            </a:r>
            <a:r>
              <a:rPr lang="en-US" dirty="0"/>
              <a:t> </a:t>
            </a:r>
            <a:r>
              <a:rPr lang="en-US" dirty="0" err="1"/>
              <a:t>nakon</a:t>
            </a:r>
            <a:r>
              <a:rPr lang="en-US" dirty="0"/>
              <a:t> </a:t>
            </a:r>
            <a:r>
              <a:rPr lang="en-US" dirty="0" err="1"/>
              <a:t>buđenja</a:t>
            </a:r>
            <a:r>
              <a:rPr lang="en-US" dirty="0"/>
              <a:t>, </a:t>
            </a:r>
            <a:r>
              <a:rPr lang="en-US" dirty="0" err="1"/>
              <a:t>možete</a:t>
            </a:r>
            <a:r>
              <a:rPr lang="en-US" dirty="0"/>
              <a:t> </a:t>
            </a:r>
            <a:r>
              <a:rPr lang="en-US" dirty="0" err="1"/>
              <a:t>odlučiti</a:t>
            </a:r>
            <a:r>
              <a:rPr lang="en-US" dirty="0"/>
              <a:t> da </a:t>
            </a:r>
            <a:r>
              <a:rPr lang="en-US" dirty="0" err="1"/>
              <a:t>ćete</a:t>
            </a:r>
            <a:r>
              <a:rPr lang="en-US" dirty="0"/>
              <a:t> </a:t>
            </a:r>
            <a:r>
              <a:rPr lang="en-US" dirty="0" err="1"/>
              <a:t>pričekati</a:t>
            </a:r>
            <a:r>
              <a:rPr lang="en-US" dirty="0"/>
              <a:t> sat </a:t>
            </a:r>
            <a:r>
              <a:rPr lang="en-US" dirty="0" err="1"/>
              <a:t>vremena</a:t>
            </a:r>
            <a:r>
              <a:rPr lang="en-US" dirty="0"/>
              <a:t> </a:t>
            </a:r>
            <a:r>
              <a:rPr lang="en-US" dirty="0" err="1"/>
              <a:t>prije</a:t>
            </a:r>
            <a:r>
              <a:rPr lang="en-US" dirty="0"/>
              <a:t> </a:t>
            </a:r>
            <a:r>
              <a:rPr lang="en-US" dirty="0" err="1"/>
              <a:t>nego</a:t>
            </a:r>
            <a:r>
              <a:rPr lang="en-US" dirty="0"/>
              <a:t> </a:t>
            </a:r>
            <a:r>
              <a:rPr lang="en-US" dirty="0" err="1"/>
              <a:t>što</a:t>
            </a:r>
            <a:r>
              <a:rPr lang="en-US" dirty="0"/>
              <a:t> </a:t>
            </a:r>
            <a:r>
              <a:rPr lang="hr-HR" dirty="0"/>
              <a:t>ga provjerite</a:t>
            </a:r>
            <a:r>
              <a:rPr lang="en-US" dirty="0"/>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Krenite</a:t>
            </a:r>
            <a:r>
              <a:rPr lang="en-US" dirty="0"/>
              <a:t> </a:t>
            </a:r>
            <a:r>
              <a:rPr lang="en-US" dirty="0" err="1"/>
              <a:t>polako</a:t>
            </a:r>
            <a:endParaRPr dirty="0"/>
          </a:p>
        </p:txBody>
      </p:sp>
      <p:sp>
        <p:nvSpPr>
          <p:cNvPr id="233" name="Google Shape;233;p20"/>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Postavite</a:t>
            </a:r>
            <a:r>
              <a:rPr lang="en-US" dirty="0"/>
              <a:t> </a:t>
            </a:r>
            <a:r>
              <a:rPr lang="en-US" dirty="0" err="1"/>
              <a:t>razumno</a:t>
            </a:r>
            <a:r>
              <a:rPr lang="en-US" dirty="0"/>
              <a:t> </a:t>
            </a:r>
            <a:r>
              <a:rPr lang="en-US" dirty="0" err="1"/>
              <a:t>vrijeme</a:t>
            </a:r>
            <a:r>
              <a:rPr lang="en-US" dirty="0"/>
              <a:t> za </a:t>
            </a:r>
            <a:r>
              <a:rPr lang="en-US" dirty="0" err="1"/>
              <a:t>buđenje</a:t>
            </a:r>
            <a:r>
              <a:rPr lang="en-US" dirty="0"/>
              <a:t> (</a:t>
            </a:r>
            <a:r>
              <a:rPr lang="en-US" dirty="0" err="1"/>
              <a:t>najmanje</a:t>
            </a:r>
            <a:r>
              <a:rPr lang="en-US" dirty="0"/>
              <a:t> 7 sati </a:t>
            </a:r>
            <a:r>
              <a:rPr lang="en-US" dirty="0" err="1"/>
              <a:t>sna</a:t>
            </a:r>
            <a:r>
              <a:rPr lang="en-US" dirty="0"/>
              <a:t>)
</a:t>
            </a:r>
            <a:r>
              <a:rPr lang="en-US" dirty="0" err="1"/>
              <a:t>Nemojte</a:t>
            </a:r>
            <a:r>
              <a:rPr lang="en-US" dirty="0"/>
              <a:t> </a:t>
            </a:r>
            <a:r>
              <a:rPr lang="en-US" dirty="0" err="1"/>
              <a:t>pritisnuti</a:t>
            </a:r>
            <a:r>
              <a:rPr lang="en-US" dirty="0"/>
              <a:t> </a:t>
            </a:r>
            <a:r>
              <a:rPr lang="en-US" dirty="0" err="1"/>
              <a:t>gumb</a:t>
            </a:r>
            <a:r>
              <a:rPr lang="en-US" dirty="0"/>
              <a:t> za </a:t>
            </a:r>
            <a:r>
              <a:rPr lang="en-US" dirty="0" err="1"/>
              <a:t>odgodu</a:t>
            </a:r>
            <a:r>
              <a:rPr lang="en-US" dirty="0"/>
              <a:t>
</a:t>
            </a:r>
            <a:r>
              <a:rPr lang="hr-HR" dirty="0"/>
              <a:t>Osigurajte vrijeme za rutinu </a:t>
            </a:r>
            <a:r>
              <a:rPr lang="en-US" dirty="0" err="1"/>
              <a:t>između</a:t>
            </a:r>
            <a:r>
              <a:rPr lang="en-US" dirty="0"/>
              <a:t> 30 </a:t>
            </a:r>
            <a:r>
              <a:rPr lang="en-US" dirty="0" err="1"/>
              <a:t>i</a:t>
            </a:r>
            <a:r>
              <a:rPr lang="en-US" dirty="0"/>
              <a:t> 90 </a:t>
            </a:r>
            <a:r>
              <a:rPr lang="en-US" dirty="0" err="1"/>
              <a:t>minuta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239" name="Google Shape;239;p21"/>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50800" algn="l" rtl="0">
              <a:lnSpc>
                <a:spcPct val="120000"/>
              </a:lnSpc>
              <a:spcBef>
                <a:spcPts val="0"/>
              </a:spcBef>
              <a:spcAft>
                <a:spcPts val="0"/>
              </a:spcAft>
              <a:buClr>
                <a:schemeClr val="dk1"/>
              </a:buClr>
              <a:buSzPts val="2800"/>
              <a:buNone/>
            </a:pPr>
            <a:endParaRPr/>
          </a:p>
        </p:txBody>
      </p:sp>
      <p:pic>
        <p:nvPicPr>
          <p:cNvPr id="240" name="Google Shape;240;p21" descr="https://cdn-akebd.nitrocdn.com/bCWGvmHIgAlrWzdjLoGQbzvNeZiguKmJ/assets/static/optimized/rev-28e81a9/wp-content/uploads/2017/04/creativity-in-the-morning1.png"/>
          <p:cNvPicPr preferRelativeResize="0"/>
          <p:nvPr/>
        </p:nvPicPr>
        <p:blipFill rotWithShape="1">
          <a:blip r:embed="rId3">
            <a:alphaModFix/>
          </a:blip>
          <a:srcRect/>
          <a:stretch/>
        </p:blipFill>
        <p:spPr>
          <a:xfrm>
            <a:off x="384047" y="365125"/>
            <a:ext cx="10977515" cy="5650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1078706" y="3304381"/>
            <a:ext cx="10440849" cy="2014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hr-HR" dirty="0"/>
              <a:t>Vježbe</a:t>
            </a:r>
            <a:r>
              <a:rPr lang="en-US" dirty="0"/>
              <a:t> 01</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hr-HR" dirty="0"/>
              <a:t>Krećite se </a:t>
            </a:r>
            <a:r>
              <a:rPr lang="hr-HR" dirty="0">
                <a:sym typeface="Wingdings" panose="05000000000000000000" pitchFamily="2" charset="2"/>
              </a:rPr>
              <a:t></a:t>
            </a:r>
            <a:endParaRPr dirty="0"/>
          </a:p>
        </p:txBody>
      </p:sp>
      <p:sp>
        <p:nvSpPr>
          <p:cNvPr id="246" name="Google Shape;246;p22"/>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a:t>Ne </a:t>
            </a:r>
            <a:r>
              <a:rPr lang="en-US" dirty="0" err="1"/>
              <a:t>ostanite</a:t>
            </a:r>
            <a:r>
              <a:rPr lang="en-US" dirty="0"/>
              <a:t> u </a:t>
            </a:r>
            <a:r>
              <a:rPr lang="en-US" dirty="0" err="1"/>
              <a:t>krevetu</a:t>
            </a:r>
            <a:r>
              <a:rPr lang="en-US" dirty="0"/>
              <a:t> </a:t>
            </a:r>
            <a:r>
              <a:rPr lang="en-US" dirty="0" err="1"/>
              <a:t>nakon</a:t>
            </a:r>
            <a:r>
              <a:rPr lang="en-US" dirty="0"/>
              <a:t> </a:t>
            </a:r>
            <a:r>
              <a:rPr lang="en-US" dirty="0" err="1"/>
              <a:t>što</a:t>
            </a:r>
            <a:r>
              <a:rPr lang="en-US" dirty="0"/>
              <a:t> se alarm </a:t>
            </a:r>
            <a:r>
              <a:rPr lang="en-US" dirty="0" err="1"/>
              <a:t>oglasi</a:t>
            </a:r>
            <a:r>
              <a:rPr lang="en-US" dirty="0"/>
              <a:t>
</a:t>
            </a:r>
            <a:r>
              <a:rPr lang="en-US" dirty="0" err="1"/>
              <a:t>Svaki</a:t>
            </a:r>
            <a:r>
              <a:rPr lang="en-US" dirty="0"/>
              <a:t> </a:t>
            </a:r>
            <a:r>
              <a:rPr lang="en-US" dirty="0" err="1"/>
              <a:t>pokret</a:t>
            </a:r>
            <a:r>
              <a:rPr lang="en-US" dirty="0"/>
              <a:t> </a:t>
            </a:r>
            <a:r>
              <a:rPr lang="en-US" dirty="0" err="1"/>
              <a:t>će</a:t>
            </a:r>
            <a:r>
              <a:rPr lang="en-US" dirty="0"/>
              <a:t> vas </a:t>
            </a:r>
            <a:r>
              <a:rPr lang="en-US" dirty="0" err="1"/>
              <a:t>probuditi</a:t>
            </a:r>
            <a:r>
              <a:rPr lang="en-US" dirty="0"/>
              <a:t>
</a:t>
            </a:r>
            <a:r>
              <a:rPr lang="hr-HR" dirty="0"/>
              <a:t>Hodajte, vježbajte, radite bilo što…</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Gorivo</a:t>
            </a:r>
            <a:r>
              <a:rPr lang="en-US" dirty="0"/>
              <a:t> za dan</a:t>
            </a:r>
            <a:endParaRPr dirty="0"/>
          </a:p>
        </p:txBody>
      </p:sp>
      <p:sp>
        <p:nvSpPr>
          <p:cNvPr id="252" name="Google Shape;252;p23"/>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a:t>Ne </a:t>
            </a:r>
            <a:r>
              <a:rPr lang="en-US" dirty="0" err="1"/>
              <a:t>dopustite</a:t>
            </a:r>
            <a:r>
              <a:rPr lang="en-US" dirty="0"/>
              <a:t> </a:t>
            </a:r>
            <a:r>
              <a:rPr lang="en-US" dirty="0" err="1"/>
              <a:t>sebi</a:t>
            </a:r>
            <a:r>
              <a:rPr lang="en-US" dirty="0"/>
              <a:t> da </a:t>
            </a:r>
            <a:r>
              <a:rPr lang="en-US" dirty="0" err="1"/>
              <a:t>donosite</a:t>
            </a:r>
            <a:r>
              <a:rPr lang="en-US" dirty="0"/>
              <a:t> </a:t>
            </a:r>
            <a:r>
              <a:rPr lang="en-US" dirty="0" err="1"/>
              <a:t>impulzivne</a:t>
            </a:r>
            <a:r>
              <a:rPr lang="en-US" dirty="0"/>
              <a:t> </a:t>
            </a:r>
            <a:r>
              <a:rPr lang="en-US" dirty="0" err="1"/>
              <a:t>odluke</a:t>
            </a:r>
            <a:r>
              <a:rPr lang="en-US" dirty="0"/>
              <a:t> o </a:t>
            </a:r>
            <a:r>
              <a:rPr lang="en-US" dirty="0" err="1"/>
              <a:t>hrani</a:t>
            </a:r>
            <a:r>
              <a:rPr lang="en-US" dirty="0"/>
              <a:t>.
</a:t>
            </a:r>
            <a:r>
              <a:rPr lang="en-US" dirty="0" err="1"/>
              <a:t>Odvojite</a:t>
            </a:r>
            <a:r>
              <a:rPr lang="en-US" dirty="0"/>
              <a:t> </a:t>
            </a:r>
            <a:r>
              <a:rPr lang="en-US" dirty="0" err="1"/>
              <a:t>vrijeme</a:t>
            </a:r>
            <a:r>
              <a:rPr lang="en-US" dirty="0"/>
              <a:t> za </a:t>
            </a:r>
            <a:r>
              <a:rPr lang="en-US" dirty="0" err="1"/>
              <a:t>planiranje</a:t>
            </a:r>
            <a:r>
              <a:rPr lang="en-US" dirty="0"/>
              <a:t> </a:t>
            </a:r>
            <a:r>
              <a:rPr lang="en-US" dirty="0" err="1"/>
              <a:t>i</a:t>
            </a:r>
            <a:r>
              <a:rPr lang="en-US" dirty="0"/>
              <a:t> </a:t>
            </a:r>
            <a:r>
              <a:rPr lang="en-US" dirty="0" err="1"/>
              <a:t>pripremu</a:t>
            </a:r>
            <a:r>
              <a:rPr lang="en-US" dirty="0"/>
              <a:t> </a:t>
            </a:r>
            <a:r>
              <a:rPr lang="en-US" dirty="0" err="1"/>
              <a:t>zdravog</a:t>
            </a:r>
            <a:r>
              <a:rPr lang="en-US" dirty="0"/>
              <a:t> </a:t>
            </a:r>
            <a:r>
              <a:rPr lang="en-US" dirty="0" err="1"/>
              <a:t>doručka</a:t>
            </a:r>
            <a:r>
              <a:rPr lang="en-US" dirty="0"/>
              <a:t>.
</a:t>
            </a:r>
            <a:r>
              <a:rPr lang="en-US" dirty="0" err="1"/>
              <a:t>Zdrava</a:t>
            </a:r>
            <a:r>
              <a:rPr lang="en-US" dirty="0"/>
              <a:t> </a:t>
            </a:r>
            <a:r>
              <a:rPr lang="en-US" dirty="0" err="1"/>
              <a:t>hrana</a:t>
            </a:r>
            <a:r>
              <a:rPr lang="en-US" dirty="0"/>
              <a:t> </a:t>
            </a:r>
            <a:r>
              <a:rPr lang="en-US" dirty="0" err="1"/>
              <a:t>koju</a:t>
            </a:r>
            <a:r>
              <a:rPr lang="en-US" dirty="0"/>
              <a:t> </a:t>
            </a:r>
            <a:r>
              <a:rPr lang="en-US" dirty="0" err="1"/>
              <a:t>treba</a:t>
            </a:r>
            <a:r>
              <a:rPr lang="en-US" dirty="0"/>
              <a:t> </a:t>
            </a:r>
            <a:r>
              <a:rPr lang="hr-HR" dirty="0"/>
              <a:t>konzumirati </a:t>
            </a:r>
            <a:r>
              <a:rPr lang="en-US" dirty="0" err="1"/>
              <a:t>uključuje</a:t>
            </a:r>
            <a:r>
              <a:rPr lang="en-US" dirty="0"/>
              <a:t> </a:t>
            </a:r>
            <a:r>
              <a:rPr lang="en-US" dirty="0" err="1"/>
              <a:t>proteine</a:t>
            </a:r>
            <a:r>
              <a:rPr lang="en-US" dirty="0"/>
              <a:t>, </a:t>
            </a:r>
            <a:r>
              <a:rPr lang="en-US" dirty="0" err="1"/>
              <a:t>voće</a:t>
            </a:r>
            <a:r>
              <a:rPr lang="en-US" dirty="0"/>
              <a:t> </a:t>
            </a:r>
            <a:r>
              <a:rPr lang="en-US" dirty="0" err="1"/>
              <a:t>i</a:t>
            </a:r>
            <a:r>
              <a:rPr lang="en-US" dirty="0"/>
              <a:t> </a:t>
            </a:r>
            <a:r>
              <a:rPr lang="en-US" dirty="0" err="1"/>
              <a:t>cjelovite</a:t>
            </a:r>
            <a:r>
              <a:rPr lang="en-US" dirty="0"/>
              <a:t> </a:t>
            </a:r>
            <a:r>
              <a:rPr lang="en-US" dirty="0" err="1"/>
              <a:t>žitarice</a:t>
            </a:r>
            <a:r>
              <a:rPr lang="en-US" dirty="0"/>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Pregledajte</a:t>
            </a:r>
            <a:r>
              <a:rPr lang="en-US" dirty="0"/>
              <a:t> </a:t>
            </a:r>
            <a:r>
              <a:rPr lang="en-US" dirty="0" err="1"/>
              <a:t>svoj</a:t>
            </a:r>
            <a:r>
              <a:rPr lang="en-US" dirty="0"/>
              <a:t> dan</a:t>
            </a:r>
            <a:endParaRPr dirty="0"/>
          </a:p>
        </p:txBody>
      </p:sp>
      <p:sp>
        <p:nvSpPr>
          <p:cNvPr id="258" name="Google Shape;258;p24"/>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Budite</a:t>
            </a:r>
            <a:r>
              <a:rPr lang="en-US" dirty="0"/>
              <a:t> </a:t>
            </a:r>
            <a:r>
              <a:rPr lang="en-US" dirty="0" err="1"/>
              <a:t>iskreni</a:t>
            </a:r>
            <a:r>
              <a:rPr lang="en-US" dirty="0"/>
              <a:t> </a:t>
            </a:r>
            <a:r>
              <a:rPr lang="en-US" dirty="0" err="1"/>
              <a:t>prema</a:t>
            </a:r>
            <a:r>
              <a:rPr lang="en-US" dirty="0"/>
              <a:t> </a:t>
            </a:r>
            <a:r>
              <a:rPr lang="en-US" dirty="0" err="1"/>
              <a:t>sebi</a:t>
            </a:r>
            <a:r>
              <a:rPr lang="en-US" dirty="0"/>
              <a:t> </a:t>
            </a:r>
            <a:r>
              <a:rPr lang="en-US" dirty="0" err="1"/>
              <a:t>dok</a:t>
            </a:r>
            <a:r>
              <a:rPr lang="en-US" dirty="0"/>
              <a:t> </a:t>
            </a:r>
            <a:r>
              <a:rPr lang="en-US" dirty="0" err="1"/>
              <a:t>gledate</a:t>
            </a:r>
            <a:r>
              <a:rPr lang="en-US" dirty="0"/>
              <a:t> </a:t>
            </a:r>
            <a:r>
              <a:rPr lang="hr-HR" dirty="0"/>
              <a:t>svoj raspored.</a:t>
            </a:r>
            <a:r>
              <a:rPr lang="en-US" dirty="0"/>
              <a:t>
</a:t>
            </a:r>
            <a:r>
              <a:rPr lang="en-US" dirty="0" err="1"/>
              <a:t>Zapamtite</a:t>
            </a:r>
            <a:r>
              <a:rPr lang="en-US" dirty="0"/>
              <a:t> da ne </a:t>
            </a:r>
            <a:r>
              <a:rPr lang="en-US" dirty="0" err="1"/>
              <a:t>može</a:t>
            </a:r>
            <a:r>
              <a:rPr lang="en-US" dirty="0"/>
              <a:t> </a:t>
            </a:r>
            <a:r>
              <a:rPr lang="en-US" dirty="0" err="1"/>
              <a:t>sve</a:t>
            </a:r>
            <a:r>
              <a:rPr lang="en-US" dirty="0"/>
              <a:t> </a:t>
            </a:r>
            <a:r>
              <a:rPr lang="en-US" dirty="0" err="1"/>
              <a:t>biti</a:t>
            </a:r>
            <a:r>
              <a:rPr lang="en-US" dirty="0"/>
              <a:t> </a:t>
            </a:r>
            <a:r>
              <a:rPr lang="en-US" dirty="0" err="1"/>
              <a:t>glavni</a:t>
            </a:r>
            <a:r>
              <a:rPr lang="en-US" dirty="0"/>
              <a:t> </a:t>
            </a:r>
            <a:r>
              <a:rPr lang="en-US" dirty="0" err="1"/>
              <a:t>prioritet</a:t>
            </a:r>
            <a:r>
              <a:rPr lang="en-US" dirty="0"/>
              <a:t>.
</a:t>
            </a:r>
            <a:r>
              <a:rPr lang="en-US" dirty="0" err="1"/>
              <a:t>Usredotočite</a:t>
            </a:r>
            <a:r>
              <a:rPr lang="en-US" dirty="0"/>
              <a:t> se </a:t>
            </a:r>
            <a:r>
              <a:rPr lang="en-US" dirty="0" err="1"/>
              <a:t>na</a:t>
            </a:r>
            <a:r>
              <a:rPr lang="en-US" dirty="0"/>
              <a:t> </a:t>
            </a:r>
            <a:r>
              <a:rPr lang="en-US" dirty="0" err="1"/>
              <a:t>jednu</a:t>
            </a:r>
            <a:r>
              <a:rPr lang="en-US" dirty="0"/>
              <a:t> po </a:t>
            </a:r>
            <a:r>
              <a:rPr lang="en-US" dirty="0" err="1"/>
              <a:t>jednu</a:t>
            </a:r>
            <a:r>
              <a:rPr lang="en-US" dirty="0"/>
              <a:t> </a:t>
            </a:r>
            <a:r>
              <a:rPr lang="en-US" dirty="0" err="1"/>
              <a:t>stvar</a:t>
            </a:r>
            <a:r>
              <a:rPr lang="en-US" dirty="0"/>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Vježbajte</a:t>
            </a:r>
            <a:r>
              <a:rPr lang="en-US" dirty="0"/>
              <a:t> </a:t>
            </a:r>
            <a:r>
              <a:rPr lang="en-US" dirty="0" err="1"/>
              <a:t>mirnoću</a:t>
            </a:r>
            <a:endParaRPr dirty="0"/>
          </a:p>
        </p:txBody>
      </p:sp>
      <p:sp>
        <p:nvSpPr>
          <p:cNvPr id="264" name="Google Shape;264;p25"/>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Tišina</a:t>
            </a:r>
            <a:r>
              <a:rPr lang="en-US" dirty="0"/>
              <a:t> je </a:t>
            </a:r>
            <a:r>
              <a:rPr lang="en-US" dirty="0" err="1"/>
              <a:t>jednako</a:t>
            </a:r>
            <a:r>
              <a:rPr lang="en-US" dirty="0"/>
              <a:t> </a:t>
            </a:r>
            <a:r>
              <a:rPr lang="en-US" dirty="0" err="1"/>
              <a:t>važna</a:t>
            </a:r>
            <a:r>
              <a:rPr lang="en-US" dirty="0"/>
              <a:t> </a:t>
            </a:r>
            <a:r>
              <a:rPr lang="en-US" dirty="0" err="1"/>
              <a:t>kao</a:t>
            </a:r>
            <a:r>
              <a:rPr lang="en-US" dirty="0"/>
              <a:t> </a:t>
            </a:r>
            <a:r>
              <a:rPr lang="en-US" dirty="0" err="1"/>
              <a:t>i</a:t>
            </a:r>
            <a:r>
              <a:rPr lang="en-US" dirty="0"/>
              <a:t> </a:t>
            </a:r>
            <a:r>
              <a:rPr lang="en-US" dirty="0" err="1"/>
              <a:t>kretanj</a:t>
            </a:r>
            <a:r>
              <a:rPr lang="hr-HR" dirty="0"/>
              <a:t>e</a:t>
            </a:r>
            <a:r>
              <a:rPr lang="en-US" dirty="0"/>
              <a:t>.
</a:t>
            </a:r>
            <a:r>
              <a:rPr lang="en-US" dirty="0" err="1"/>
              <a:t>Vježbanje</a:t>
            </a:r>
            <a:r>
              <a:rPr lang="en-US" dirty="0"/>
              <a:t> </a:t>
            </a:r>
            <a:r>
              <a:rPr lang="en-US" dirty="0" err="1"/>
              <a:t>mirnoće</a:t>
            </a:r>
            <a:r>
              <a:rPr lang="en-US" dirty="0"/>
              <a:t> </a:t>
            </a:r>
            <a:r>
              <a:rPr lang="en-US" dirty="0" err="1"/>
              <a:t>pomaže</a:t>
            </a:r>
            <a:r>
              <a:rPr lang="en-US" dirty="0"/>
              <a:t> </a:t>
            </a:r>
            <a:r>
              <a:rPr lang="en-US" dirty="0" err="1"/>
              <a:t>nam</a:t>
            </a:r>
            <a:r>
              <a:rPr lang="en-US" dirty="0"/>
              <a:t> da </a:t>
            </a:r>
            <a:r>
              <a:rPr lang="en-US" dirty="0" err="1"/>
              <a:t>naučimo</a:t>
            </a:r>
            <a:r>
              <a:rPr lang="en-US" dirty="0"/>
              <a:t> </a:t>
            </a:r>
            <a:r>
              <a:rPr lang="en-US" dirty="0" err="1"/>
              <a:t>kako</a:t>
            </a:r>
            <a:r>
              <a:rPr lang="en-US" dirty="0"/>
              <a:t> </a:t>
            </a:r>
            <a:r>
              <a:rPr lang="en-US" dirty="0" err="1"/>
              <a:t>usredotočiti</a:t>
            </a:r>
            <a:r>
              <a:rPr lang="en-US" dirty="0"/>
              <a:t> </a:t>
            </a:r>
            <a:r>
              <a:rPr lang="en-US" dirty="0" err="1"/>
              <a:t>svoju</a:t>
            </a:r>
            <a:r>
              <a:rPr lang="en-US" dirty="0"/>
              <a:t> </a:t>
            </a:r>
            <a:r>
              <a:rPr lang="en-US" dirty="0" err="1"/>
              <a:t>energiju</a:t>
            </a:r>
            <a:r>
              <a:rPr lang="en-US" dirty="0"/>
              <a:t>.
</a:t>
            </a:r>
            <a:r>
              <a:rPr lang="en-US" dirty="0" err="1"/>
              <a:t>Meditacija</a:t>
            </a:r>
            <a:r>
              <a:rPr lang="en-US" dirty="0"/>
              <a:t>, </a:t>
            </a:r>
            <a:r>
              <a:rPr lang="en-US" dirty="0" err="1"/>
              <a:t>molitva</a:t>
            </a:r>
            <a:r>
              <a:rPr lang="en-US" dirty="0"/>
              <a:t>, </a:t>
            </a:r>
            <a:r>
              <a:rPr lang="en-US" dirty="0" err="1"/>
              <a:t>vježbe</a:t>
            </a:r>
            <a:r>
              <a:rPr lang="en-US" dirty="0"/>
              <a:t> </a:t>
            </a:r>
            <a:r>
              <a:rPr lang="en-US" dirty="0" err="1"/>
              <a:t>disanj</a:t>
            </a:r>
            <a:r>
              <a:rPr lang="hr-HR" dirty="0"/>
              <a:t>a…</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DA37-CFCC-C317-B8F9-F06228AF6FB8}"/>
              </a:ext>
            </a:extLst>
          </p:cNvPr>
          <p:cNvSpPr>
            <a:spLocks noGrp="1"/>
          </p:cNvSpPr>
          <p:nvPr>
            <p:ph type="title"/>
          </p:nvPr>
        </p:nvSpPr>
        <p:spPr/>
        <p:txBody>
          <a:bodyPr/>
          <a:lstStyle/>
          <a:p>
            <a:r>
              <a:rPr lang="hr-HR" dirty="0"/>
              <a:t>Refleksija i introspekcija</a:t>
            </a:r>
          </a:p>
        </p:txBody>
      </p:sp>
      <p:sp>
        <p:nvSpPr>
          <p:cNvPr id="3" name="Text Placeholder 2">
            <a:extLst>
              <a:ext uri="{FF2B5EF4-FFF2-40B4-BE49-F238E27FC236}">
                <a16:creationId xmlns:a16="http://schemas.microsoft.com/office/drawing/2014/main" id="{E38E8606-BF4D-DE8B-72B6-72C873B0D51E}"/>
              </a:ext>
            </a:extLst>
          </p:cNvPr>
          <p:cNvSpPr>
            <a:spLocks noGrp="1"/>
          </p:cNvSpPr>
          <p:nvPr>
            <p:ph type="body" idx="1"/>
          </p:nvPr>
        </p:nvSpPr>
        <p:spPr/>
        <p:txBody>
          <a:bodyPr>
            <a:normAutofit fontScale="85000" lnSpcReduction="10000"/>
          </a:bodyPr>
          <a:lstStyle/>
          <a:p>
            <a:r>
              <a:rPr lang="hr-HR" dirty="0"/>
              <a:t>Refleksija i introspekcija su dva povezana pojma: odnose se na proces razmišljanja i samospoznaje</a:t>
            </a:r>
          </a:p>
          <a:p>
            <a:r>
              <a:rPr lang="hr-HR" b="1" dirty="0"/>
              <a:t>Refleksija</a:t>
            </a:r>
            <a:r>
              <a:rPr lang="hr-HR" dirty="0"/>
              <a:t> je više usmjerena na analiziranje vanjskih iskustava i kako su ona utjecala na nas</a:t>
            </a:r>
          </a:p>
          <a:p>
            <a:r>
              <a:rPr lang="hr-HR" dirty="0"/>
              <a:t>Proces promišljanja o vlastitim iskustvima, postupcima, mislima ili osjećajima</a:t>
            </a:r>
          </a:p>
          <a:p>
            <a:r>
              <a:rPr lang="hr-HR" dirty="0"/>
              <a:t>Svjesno razmatranje o onome što se dogodilo, kako smo reagirali, što smo naučili i kako bismo mogli poboljšati svoje buduće ponašanje ili odluke</a:t>
            </a:r>
          </a:p>
          <a:p>
            <a:r>
              <a:rPr lang="hr-HR" b="1" dirty="0"/>
              <a:t>Primjer refleksije: </a:t>
            </a:r>
            <a:r>
              <a:rPr lang="hr-HR" dirty="0"/>
              <a:t>Nakon sudjelovanja u projektu, razmišljamo o tome što je dobro funkcioniralo, što nije i što bi moglo biti drugačije sljedeći put</a:t>
            </a:r>
          </a:p>
        </p:txBody>
      </p:sp>
    </p:spTree>
    <p:extLst>
      <p:ext uri="{BB962C8B-B14F-4D97-AF65-F5344CB8AC3E}">
        <p14:creationId xmlns:p14="http://schemas.microsoft.com/office/powerpoint/2010/main" val="216896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DA37-CFCC-C317-B8F9-F06228AF6FB8}"/>
              </a:ext>
            </a:extLst>
          </p:cNvPr>
          <p:cNvSpPr>
            <a:spLocks noGrp="1"/>
          </p:cNvSpPr>
          <p:nvPr>
            <p:ph type="title"/>
          </p:nvPr>
        </p:nvSpPr>
        <p:spPr/>
        <p:txBody>
          <a:bodyPr/>
          <a:lstStyle/>
          <a:p>
            <a:r>
              <a:rPr lang="hr-HR" dirty="0"/>
              <a:t>Refleksija i introspekcija</a:t>
            </a:r>
          </a:p>
        </p:txBody>
      </p:sp>
      <p:sp>
        <p:nvSpPr>
          <p:cNvPr id="3" name="Text Placeholder 2">
            <a:extLst>
              <a:ext uri="{FF2B5EF4-FFF2-40B4-BE49-F238E27FC236}">
                <a16:creationId xmlns:a16="http://schemas.microsoft.com/office/drawing/2014/main" id="{E38E8606-BF4D-DE8B-72B6-72C873B0D51E}"/>
              </a:ext>
            </a:extLst>
          </p:cNvPr>
          <p:cNvSpPr>
            <a:spLocks noGrp="1"/>
          </p:cNvSpPr>
          <p:nvPr>
            <p:ph type="body" idx="1"/>
          </p:nvPr>
        </p:nvSpPr>
        <p:spPr/>
        <p:txBody>
          <a:bodyPr>
            <a:normAutofit lnSpcReduction="10000"/>
          </a:bodyPr>
          <a:lstStyle/>
          <a:p>
            <a:r>
              <a:rPr lang="hr-HR" b="1" dirty="0"/>
              <a:t>Introspekcija</a:t>
            </a:r>
            <a:r>
              <a:rPr lang="hr-HR" dirty="0"/>
              <a:t> je proces „pogleda prema unutra” – istraživanje vlastitih misli, osjećaja, motiva i mentalnih stanja</a:t>
            </a:r>
          </a:p>
          <a:p>
            <a:r>
              <a:rPr lang="hr-HR" dirty="0"/>
              <a:t>Filozofsko ili psihološko promišljanje o vlastitom unutarnjem životu</a:t>
            </a:r>
          </a:p>
          <a:p>
            <a:r>
              <a:rPr lang="hr-HR" dirty="0"/>
              <a:t>Usmjerena je na razumijevanje vlastitih emocionalnih reakcija, misli i želja, a ne nužno na vanjska iskustva ili događaje</a:t>
            </a:r>
          </a:p>
          <a:p>
            <a:r>
              <a:rPr lang="hr-HR" b="1" dirty="0"/>
              <a:t>Primjer introspekcije: </a:t>
            </a:r>
            <a:r>
              <a:rPr lang="hr-HR" dirty="0"/>
              <a:t>Razmišljamo o tome zašto osjećamo određenu emociju (tuga, ljutnja, strah) ili pokušavamo razumjeti svoje motive i razloge za određena ponašanja.</a:t>
            </a:r>
          </a:p>
        </p:txBody>
      </p:sp>
    </p:spTree>
    <p:extLst>
      <p:ext uri="{BB962C8B-B14F-4D97-AF65-F5344CB8AC3E}">
        <p14:creationId xmlns:p14="http://schemas.microsoft.com/office/powerpoint/2010/main" val="93832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4876800" y="728663"/>
            <a:ext cx="6476999" cy="2014537"/>
          </a:xfrm>
        </p:spPr>
        <p:txBody>
          <a:bodyPr spcFirstLastPara="1" wrap="square" lIns="91425" tIns="45700" rIns="91425" bIns="45700" anchor="ctr" anchorCtr="0">
            <a:normAutofit/>
          </a:bodyPr>
          <a:lstStyle/>
          <a:p>
            <a:pPr lvl="0"/>
            <a:r>
              <a:rPr lang="en-US" dirty="0" err="1"/>
              <a:t>Stvaranje</a:t>
            </a:r>
            <a:r>
              <a:rPr lang="en-US" dirty="0"/>
              <a:t> </a:t>
            </a:r>
            <a:r>
              <a:rPr lang="hr-HR" dirty="0"/>
              <a:t>vlastite</a:t>
            </a:r>
            <a:r>
              <a:rPr lang="en-US" dirty="0"/>
              <a:t> </a:t>
            </a:r>
            <a:r>
              <a:rPr lang="en-US" dirty="0" err="1"/>
              <a:t>rutine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7"/>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en-US" dirty="0" err="1"/>
              <a:t>Budite</a:t>
            </a:r>
            <a:r>
              <a:rPr lang="en-US" dirty="0"/>
              <a:t> </a:t>
            </a:r>
            <a:r>
              <a:rPr lang="en-US" dirty="0" err="1"/>
              <a:t>fleksibilni</a:t>
            </a:r>
            <a:r>
              <a:rPr lang="en-US" dirty="0"/>
              <a:t>
</a:t>
            </a:r>
            <a:r>
              <a:rPr lang="en-US" dirty="0" err="1"/>
              <a:t>Budite</a:t>
            </a:r>
            <a:r>
              <a:rPr lang="en-US" dirty="0"/>
              <a:t> </a:t>
            </a:r>
            <a:r>
              <a:rPr lang="en-US" dirty="0" err="1"/>
              <a:t>dosljedni</a:t>
            </a:r>
            <a:r>
              <a:rPr lang="en-US" dirty="0"/>
              <a:t>
</a:t>
            </a:r>
            <a:r>
              <a:rPr lang="en-US" dirty="0" err="1"/>
              <a:t>Preuzmite</a:t>
            </a:r>
            <a:r>
              <a:rPr lang="en-US" dirty="0"/>
              <a:t> </a:t>
            </a:r>
            <a:r>
              <a:rPr lang="en-US" dirty="0" err="1"/>
              <a:t>kontrolu</a:t>
            </a:r>
            <a:r>
              <a:rPr lang="en-US" dirty="0"/>
              <a:t> </a:t>
            </a:r>
            <a:r>
              <a:rPr lang="en-US" dirty="0" err="1"/>
              <a:t>nad</a:t>
            </a:r>
            <a:r>
              <a:rPr lang="en-US" dirty="0"/>
              <a:t> </a:t>
            </a:r>
            <a:r>
              <a:rPr lang="en-US" dirty="0" err="1"/>
              <a:t>tehnologijom</a:t>
            </a:r>
            <a:r>
              <a:rPr lang="en-US" dirty="0"/>
              <a:t>
</a:t>
            </a:r>
            <a:r>
              <a:rPr lang="en-US" dirty="0" err="1"/>
              <a:t>Planirajte</a:t>
            </a:r>
            <a:r>
              <a:rPr lang="en-US" dirty="0"/>
              <a:t> </a:t>
            </a:r>
            <a:r>
              <a:rPr lang="en-US" dirty="0" err="1"/>
              <a:t>noć</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p:nvPr/>
        </p:nvSpPr>
        <p:spPr>
          <a:xfrm>
            <a:off x="838200" y="1718268"/>
            <a:ext cx="10143200" cy="3886735"/>
          </a:xfrm>
          <a:prstGeom prst="rect">
            <a:avLst/>
          </a:prstGeom>
          <a:solidFill>
            <a:srgbClr val="63C3C2"/>
          </a:solidFill>
          <a:ln w="12700" cap="flat" cmpd="sng">
            <a:solidFill>
              <a:srgbClr val="63C3C2"/>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hack your morning routine to get things done</a:t>
            </a:r>
            <a:endParaRPr sz="2800" u="sng">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Inspiration Paradox: Your Best Creative Time Is Not When You Think</a:t>
            </a:r>
            <a:endParaRPr sz="2800">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b="0" i="0" u="sng" strike="noStrike" cap="none">
                <a:solidFill>
                  <a:srgbClr val="F1F7E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Most Creative Time of Day</a:t>
            </a:r>
            <a:endParaRPr sz="2800" b="0" i="0" u="none" strike="noStrike" cap="none">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Importance of Establishing a Morning Routine</a:t>
            </a:r>
            <a:endParaRPr sz="2800">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u="sng">
                <a:solidFill>
                  <a:srgbClr val="F1F7E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Why You Stay Up So Late, Even When You Know You Shouldn’t</a:t>
            </a:r>
            <a:endParaRPr sz="2800" b="0" i="0" u="none" strike="noStrike" cap="none">
              <a:solidFill>
                <a:srgbClr val="F1F7E9"/>
              </a:solidFill>
              <a:latin typeface="Calibri"/>
              <a:ea typeface="Calibri"/>
              <a:cs typeface="Calibri"/>
              <a:sym typeface="Calibri"/>
            </a:endParaRPr>
          </a:p>
        </p:txBody>
      </p:sp>
      <p:sp>
        <p:nvSpPr>
          <p:cNvPr id="284" name="Google Shape;284;p28"/>
          <p:cNvSpPr/>
          <p:nvPr/>
        </p:nvSpPr>
        <p:spPr>
          <a:xfrm>
            <a:off x="-80386" y="281355"/>
            <a:ext cx="5240784" cy="796368"/>
          </a:xfrm>
          <a:prstGeom prst="rect">
            <a:avLst/>
          </a:prstGeom>
          <a:solidFill>
            <a:schemeClr val="dk1"/>
          </a:solidFill>
          <a:ln w="12700" cap="flat" cmpd="sng">
            <a:solidFill>
              <a:srgbClr val="972F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5" name="Google Shape;285;p28"/>
          <p:cNvSpPr txBox="1">
            <a:spLocks noGrp="1"/>
          </p:cNvSpPr>
          <p:nvPr>
            <p:ph type="title"/>
          </p:nvPr>
        </p:nvSpPr>
        <p:spPr>
          <a:xfrm>
            <a:off x="426217" y="328264"/>
            <a:ext cx="4257101" cy="728478"/>
          </a:xfrm>
          <a:prstGeom prst="rect">
            <a:avLst/>
          </a:prstGeom>
          <a:noFill/>
          <a:ln>
            <a:noFill/>
          </a:ln>
        </p:spPr>
        <p:txBody>
          <a:bodyPr spcFirstLastPara="1" wrap="square" lIns="91425" tIns="45700" rIns="91425" bIns="45700" anchor="ctr" anchorCtr="0">
            <a:normAutofit/>
          </a:bodyPr>
          <a:lstStyle/>
          <a:p>
            <a:pPr lvl="0">
              <a:buClr>
                <a:schemeClr val="lt1"/>
              </a:buClr>
              <a:buSzPct val="100000"/>
            </a:pPr>
            <a:r>
              <a:rPr lang="en-US" sz="2800" dirty="0" err="1">
                <a:solidFill>
                  <a:schemeClr val="lt1"/>
                </a:solidFill>
              </a:rPr>
              <a:t>Daljnje</a:t>
            </a:r>
            <a:r>
              <a:rPr lang="en-US" sz="2800" dirty="0">
                <a:solidFill>
                  <a:schemeClr val="lt1"/>
                </a:solidFill>
              </a:rPr>
              <a:t> </a:t>
            </a:r>
            <a:r>
              <a:rPr lang="en-US" sz="2800" dirty="0" err="1">
                <a:solidFill>
                  <a:schemeClr val="lt1"/>
                </a:solidFill>
              </a:rPr>
              <a:t>čitanje</a:t>
            </a:r>
            <a:r>
              <a:rPr lang="en-US" sz="2800" dirty="0">
                <a:solidFill>
                  <a:schemeClr val="lt1"/>
                </a:solidFill>
              </a:rPr>
              <a:t>/</a:t>
            </a:r>
            <a:r>
              <a:rPr lang="en-US" sz="2800" dirty="0" err="1">
                <a:solidFill>
                  <a:schemeClr val="lt1"/>
                </a:solidFill>
              </a:rPr>
              <a:t>gledanje</a:t>
            </a:r>
            <a:endParaRPr sz="2800" b="0" dirty="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Primjer</a:t>
            </a:r>
            <a:r>
              <a:rPr lang="en-US" dirty="0"/>
              <a:t> - Rutina 1</a:t>
            </a:r>
            <a:endParaRPr dirty="0"/>
          </a:p>
        </p:txBody>
      </p:sp>
      <p:sp>
        <p:nvSpPr>
          <p:cNvPr id="291" name="Google Shape;291;p29"/>
          <p:cNvSpPr txBox="1"/>
          <p:nvPr/>
        </p:nvSpPr>
        <p:spPr>
          <a:xfrm>
            <a:off x="609600" y="1493060"/>
            <a:ext cx="19676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1.</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s-ES" sz="2133" b="1" dirty="0" err="1">
                <a:latin typeface="Raleway"/>
                <a:ea typeface="Raleway"/>
                <a:cs typeface="Raleway"/>
                <a:sym typeface="Raleway"/>
              </a:rPr>
              <a:t>Probudite</a:t>
            </a:r>
            <a:r>
              <a:rPr lang="es-ES" sz="2133" b="1" dirty="0">
                <a:latin typeface="Raleway"/>
                <a:ea typeface="Raleway"/>
                <a:cs typeface="Raleway"/>
                <a:sym typeface="Raleway"/>
              </a:rPr>
              <a:t> se u 8 </a:t>
            </a:r>
            <a:r>
              <a:rPr lang="es-ES" sz="2133" b="1" dirty="0" err="1">
                <a:latin typeface="Raleway"/>
                <a:ea typeface="Raleway"/>
                <a:cs typeface="Raleway"/>
                <a:sym typeface="Raleway"/>
              </a:rPr>
              <a:t>ujutro</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sp>
        <p:nvSpPr>
          <p:cNvPr id="292" name="Google Shape;292;p29"/>
          <p:cNvSpPr txBox="1"/>
          <p:nvPr/>
        </p:nvSpPr>
        <p:spPr>
          <a:xfrm>
            <a:off x="2911133" y="1493060"/>
            <a:ext cx="1508800" cy="4065058"/>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2.</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Popijte</a:t>
            </a:r>
            <a:r>
              <a:rPr lang="en-US" sz="2133" b="1" dirty="0">
                <a:latin typeface="Raleway"/>
                <a:ea typeface="Raleway"/>
                <a:cs typeface="Raleway"/>
                <a:sym typeface="Raleway"/>
              </a:rPr>
              <a:t> </a:t>
            </a:r>
            <a:r>
              <a:rPr lang="en-US" sz="2133" b="1" dirty="0" err="1">
                <a:latin typeface="Raleway"/>
                <a:ea typeface="Raleway"/>
                <a:cs typeface="Raleway"/>
                <a:sym typeface="Raleway"/>
              </a:rPr>
              <a:t>čašu</a:t>
            </a:r>
            <a:r>
              <a:rPr lang="en-US" sz="2133" b="1" dirty="0">
                <a:latin typeface="Raleway"/>
                <a:ea typeface="Raleway"/>
                <a:cs typeface="Raleway"/>
                <a:sym typeface="Raleway"/>
              </a:rPr>
              <a:t> </a:t>
            </a:r>
            <a:r>
              <a:rPr lang="en-US" sz="2133" b="1" dirty="0" err="1">
                <a:latin typeface="Raleway"/>
                <a:ea typeface="Raleway"/>
                <a:cs typeface="Raleway"/>
                <a:sym typeface="Raleway"/>
              </a:rPr>
              <a:t>vode</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sp>
        <p:nvSpPr>
          <p:cNvPr id="293" name="Google Shape;293;p29"/>
          <p:cNvSpPr txBox="1"/>
          <p:nvPr/>
        </p:nvSpPr>
        <p:spPr>
          <a:xfrm>
            <a:off x="5189838" y="1493047"/>
            <a:ext cx="2107433" cy="26544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3.</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Istegnite</a:t>
            </a:r>
            <a:r>
              <a:rPr lang="en-US" sz="2133" b="1" dirty="0">
                <a:latin typeface="Raleway"/>
                <a:ea typeface="Raleway"/>
                <a:cs typeface="Raleway"/>
                <a:sym typeface="Raleway"/>
              </a:rPr>
              <a:t> </a:t>
            </a:r>
            <a:r>
              <a:rPr lang="hr-HR" sz="2133" b="1" dirty="0">
                <a:latin typeface="Raleway"/>
                <a:ea typeface="Raleway"/>
                <a:cs typeface="Raleway"/>
                <a:sym typeface="Raleway"/>
              </a:rPr>
              <a:t>se </a:t>
            </a:r>
            <a:r>
              <a:rPr lang="en-US" sz="2133" b="1" dirty="0">
                <a:latin typeface="Raleway"/>
                <a:ea typeface="Raleway"/>
                <a:cs typeface="Raleway"/>
                <a:sym typeface="Raleway"/>
              </a:rPr>
              <a:t>15 </a:t>
            </a:r>
            <a:r>
              <a:rPr lang="en-US" sz="2133" b="1" dirty="0" err="1">
                <a:latin typeface="Raleway"/>
                <a:ea typeface="Raleway"/>
                <a:cs typeface="Raleway"/>
                <a:sym typeface="Raleway"/>
              </a:rPr>
              <a:t>minuta</a:t>
            </a:r>
            <a:endParaRPr sz="2133" b="0" i="0" dirty="0">
              <a:solidFill>
                <a:srgbClr val="000000"/>
              </a:solidFill>
              <a:latin typeface="Raleway"/>
              <a:ea typeface="Raleway"/>
              <a:cs typeface="Raleway"/>
              <a:sym typeface="Raleway"/>
            </a:endParaRPr>
          </a:p>
        </p:txBody>
      </p:sp>
      <p:cxnSp>
        <p:nvCxnSpPr>
          <p:cNvPr id="294" name="Google Shape;294;p29"/>
          <p:cNvCxnSpPr/>
          <p:nvPr/>
        </p:nvCxnSpPr>
        <p:spPr>
          <a:xfrm>
            <a:off x="1456400" y="2432380"/>
            <a:ext cx="1514400" cy="0"/>
          </a:xfrm>
          <a:prstGeom prst="straightConnector1">
            <a:avLst/>
          </a:prstGeom>
          <a:noFill/>
          <a:ln w="76200" cap="flat" cmpd="sng">
            <a:solidFill>
              <a:schemeClr val="dk1"/>
            </a:solidFill>
            <a:prstDash val="dot"/>
            <a:round/>
            <a:headEnd type="none" w="sm" len="sm"/>
            <a:tailEnd type="none" w="sm" len="sm"/>
          </a:ln>
        </p:spPr>
      </p:cxnSp>
      <p:cxnSp>
        <p:nvCxnSpPr>
          <p:cNvPr id="295" name="Google Shape;295;p29"/>
          <p:cNvCxnSpPr/>
          <p:nvPr/>
        </p:nvCxnSpPr>
        <p:spPr>
          <a:xfrm>
            <a:off x="3860828" y="2432382"/>
            <a:ext cx="1514400" cy="0"/>
          </a:xfrm>
          <a:prstGeom prst="straightConnector1">
            <a:avLst/>
          </a:prstGeom>
          <a:noFill/>
          <a:ln w="76200" cap="flat" cmpd="sng">
            <a:solidFill>
              <a:schemeClr val="dk1"/>
            </a:solidFill>
            <a:prstDash val="dot"/>
            <a:round/>
            <a:headEnd type="none" w="sm" len="sm"/>
            <a:tailEnd type="none" w="sm" len="sm"/>
          </a:ln>
        </p:spPr>
      </p:cxnSp>
      <p:sp>
        <p:nvSpPr>
          <p:cNvPr id="296" name="Google Shape;296;p29"/>
          <p:cNvSpPr txBox="1"/>
          <p:nvPr/>
        </p:nvSpPr>
        <p:spPr>
          <a:xfrm>
            <a:off x="10256266"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5.</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hr-HR" sz="2133" b="1" dirty="0">
                <a:latin typeface="Raleway"/>
                <a:ea typeface="Raleway"/>
                <a:cs typeface="Raleway"/>
                <a:sym typeface="Raleway"/>
              </a:rPr>
              <a:t>Slušajte glazbu</a:t>
            </a:r>
            <a:endParaRPr sz="2133" b="0" i="0" dirty="0">
              <a:solidFill>
                <a:srgbClr val="000000"/>
              </a:solidFill>
              <a:latin typeface="Raleway"/>
              <a:ea typeface="Raleway"/>
              <a:cs typeface="Raleway"/>
              <a:sym typeface="Raleway"/>
            </a:endParaRPr>
          </a:p>
        </p:txBody>
      </p:sp>
      <p:sp>
        <p:nvSpPr>
          <p:cNvPr id="297" name="Google Shape;297;p29"/>
          <p:cNvSpPr txBox="1"/>
          <p:nvPr/>
        </p:nvSpPr>
        <p:spPr>
          <a:xfrm>
            <a:off x="7821858"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4.</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Tuširajte</a:t>
            </a:r>
            <a:r>
              <a:rPr lang="en-US" sz="2133" b="1" dirty="0">
                <a:latin typeface="Raleway"/>
                <a:ea typeface="Raleway"/>
                <a:cs typeface="Raleway"/>
                <a:sym typeface="Raleway"/>
              </a:rPr>
              <a:t> se </a:t>
            </a:r>
            <a:r>
              <a:rPr lang="en-US" sz="2133" b="1" dirty="0" err="1">
                <a:latin typeface="Raleway"/>
                <a:ea typeface="Raleway"/>
                <a:cs typeface="Raleway"/>
                <a:sym typeface="Raleway"/>
              </a:rPr>
              <a:t>hladnom</a:t>
            </a:r>
            <a:r>
              <a:rPr lang="en-US" sz="2133" b="1" dirty="0">
                <a:latin typeface="Raleway"/>
                <a:ea typeface="Raleway"/>
                <a:cs typeface="Raleway"/>
                <a:sym typeface="Raleway"/>
              </a:rPr>
              <a:t> </a:t>
            </a:r>
            <a:r>
              <a:rPr lang="en-US" sz="2133" b="1" dirty="0" err="1">
                <a:latin typeface="Raleway"/>
                <a:ea typeface="Raleway"/>
                <a:cs typeface="Raleway"/>
                <a:sym typeface="Raleway"/>
              </a:rPr>
              <a:t>vodom</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cxnSp>
        <p:nvCxnSpPr>
          <p:cNvPr id="298" name="Google Shape;298;p29"/>
          <p:cNvCxnSpPr/>
          <p:nvPr/>
        </p:nvCxnSpPr>
        <p:spPr>
          <a:xfrm>
            <a:off x="6309095" y="2432382"/>
            <a:ext cx="1514400" cy="0"/>
          </a:xfrm>
          <a:prstGeom prst="straightConnector1">
            <a:avLst/>
          </a:prstGeom>
          <a:noFill/>
          <a:ln w="76200" cap="flat" cmpd="sng">
            <a:solidFill>
              <a:schemeClr val="dk1"/>
            </a:solidFill>
            <a:prstDash val="dot"/>
            <a:round/>
            <a:headEnd type="none" w="sm" len="sm"/>
            <a:tailEnd type="none" w="sm" len="sm"/>
          </a:ln>
        </p:spPr>
      </p:cxnSp>
      <p:cxnSp>
        <p:nvCxnSpPr>
          <p:cNvPr id="299" name="Google Shape;299;p29"/>
          <p:cNvCxnSpPr/>
          <p:nvPr/>
        </p:nvCxnSpPr>
        <p:spPr>
          <a:xfrm>
            <a:off x="8856858" y="2432382"/>
            <a:ext cx="1514400" cy="0"/>
          </a:xfrm>
          <a:prstGeom prst="straightConnector1">
            <a:avLst/>
          </a:prstGeom>
          <a:noFill/>
          <a:ln w="76200" cap="flat" cmpd="sng">
            <a:solidFill>
              <a:schemeClr val="dk1"/>
            </a:solidFill>
            <a:prstDash val="dot"/>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5409363" y="2547414"/>
            <a:ext cx="6476999" cy="2014537"/>
          </a:xfrm>
        </p:spPr>
        <p:txBody>
          <a:bodyPr spcFirstLastPara="1" wrap="square" lIns="91425" tIns="45700" rIns="91425" bIns="45700" anchor="ctr" anchorCtr="0">
            <a:normAutofit/>
          </a:bodyPr>
          <a:lstStyle/>
          <a:p>
            <a:pPr lvl="0"/>
            <a:r>
              <a:rPr lang="en-US" dirty="0" err="1"/>
              <a:t>Navike</a:t>
            </a:r>
            <a:r>
              <a:rPr lang="en-US" dirty="0"/>
              <a:t> </a:t>
            </a:r>
            <a:r>
              <a:rPr lang="en-US" dirty="0" err="1"/>
              <a:t>i</a:t>
            </a:r>
            <a:r>
              <a:rPr lang="en-US" dirty="0"/>
              <a:t> </a:t>
            </a:r>
            <a:r>
              <a:rPr lang="en-US" dirty="0" err="1"/>
              <a:t>rutina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Primjer</a:t>
            </a:r>
            <a:r>
              <a:rPr lang="en-US" dirty="0"/>
              <a:t> - Rutina 2</a:t>
            </a:r>
            <a:endParaRPr dirty="0"/>
          </a:p>
        </p:txBody>
      </p:sp>
      <p:sp>
        <p:nvSpPr>
          <p:cNvPr id="305" name="Google Shape;305;p30"/>
          <p:cNvSpPr txBox="1"/>
          <p:nvPr/>
        </p:nvSpPr>
        <p:spPr>
          <a:xfrm>
            <a:off x="609600" y="1493060"/>
            <a:ext cx="19676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1.</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s-ES" sz="2133" b="1" dirty="0" err="1">
                <a:latin typeface="Raleway"/>
                <a:ea typeface="Raleway"/>
                <a:cs typeface="Raleway"/>
                <a:sym typeface="Raleway"/>
              </a:rPr>
              <a:t>Probudite</a:t>
            </a:r>
            <a:r>
              <a:rPr lang="es-ES" sz="2133" b="1" dirty="0">
                <a:latin typeface="Raleway"/>
                <a:ea typeface="Raleway"/>
                <a:cs typeface="Raleway"/>
                <a:sym typeface="Raleway"/>
              </a:rPr>
              <a:t> se u 6 </a:t>
            </a:r>
            <a:r>
              <a:rPr lang="es-ES" sz="2133" b="1" dirty="0" err="1">
                <a:latin typeface="Raleway"/>
                <a:ea typeface="Raleway"/>
                <a:cs typeface="Raleway"/>
                <a:sym typeface="Raleway"/>
              </a:rPr>
              <a:t>ujutro</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sp>
        <p:nvSpPr>
          <p:cNvPr id="306" name="Google Shape;306;p30"/>
          <p:cNvSpPr txBox="1"/>
          <p:nvPr/>
        </p:nvSpPr>
        <p:spPr>
          <a:xfrm>
            <a:off x="2911133" y="1493060"/>
            <a:ext cx="1508800" cy="4065058"/>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2.</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Pripremite</a:t>
            </a:r>
            <a:r>
              <a:rPr lang="en-US" sz="2133" b="1" dirty="0">
                <a:latin typeface="Raleway"/>
                <a:ea typeface="Raleway"/>
                <a:cs typeface="Raleway"/>
                <a:sym typeface="Raleway"/>
              </a:rPr>
              <a:t> </a:t>
            </a:r>
            <a:r>
              <a:rPr lang="en-US" sz="2133" b="1" dirty="0" err="1">
                <a:latin typeface="Raleway"/>
                <a:ea typeface="Raleway"/>
                <a:cs typeface="Raleway"/>
                <a:sym typeface="Raleway"/>
              </a:rPr>
              <a:t>šalicu</a:t>
            </a:r>
            <a:r>
              <a:rPr lang="en-US" sz="2133" b="1" dirty="0">
                <a:latin typeface="Raleway"/>
                <a:ea typeface="Raleway"/>
                <a:cs typeface="Raleway"/>
                <a:sym typeface="Raleway"/>
              </a:rPr>
              <a:t> </a:t>
            </a:r>
            <a:r>
              <a:rPr lang="en-US" sz="2133" b="1" dirty="0" err="1">
                <a:latin typeface="Raleway"/>
                <a:ea typeface="Raleway"/>
                <a:cs typeface="Raleway"/>
                <a:sym typeface="Raleway"/>
              </a:rPr>
              <a:t>zelenog</a:t>
            </a:r>
            <a:r>
              <a:rPr lang="en-US" sz="2133" b="1" dirty="0">
                <a:latin typeface="Raleway"/>
                <a:ea typeface="Raleway"/>
                <a:cs typeface="Raleway"/>
                <a:sym typeface="Raleway"/>
              </a:rPr>
              <a:t> </a:t>
            </a:r>
            <a:r>
              <a:rPr lang="en-US" sz="2133" b="1" dirty="0" err="1">
                <a:latin typeface="Raleway"/>
                <a:ea typeface="Raleway"/>
                <a:cs typeface="Raleway"/>
                <a:sym typeface="Raleway"/>
              </a:rPr>
              <a:t>čaja</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sp>
        <p:nvSpPr>
          <p:cNvPr id="307" name="Google Shape;307;p30"/>
          <p:cNvSpPr txBox="1"/>
          <p:nvPr/>
        </p:nvSpPr>
        <p:spPr>
          <a:xfrm>
            <a:off x="5189838" y="1493047"/>
            <a:ext cx="2107433" cy="26544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3.</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Vježbajte</a:t>
            </a:r>
            <a:r>
              <a:rPr lang="en-US" sz="2133" b="1" dirty="0">
                <a:latin typeface="Raleway"/>
                <a:ea typeface="Raleway"/>
                <a:cs typeface="Raleway"/>
                <a:sym typeface="Raleway"/>
              </a:rPr>
              <a:t> 20 </a:t>
            </a:r>
            <a:r>
              <a:rPr lang="en-US" sz="2133" b="1" dirty="0" err="1">
                <a:latin typeface="Raleway"/>
                <a:ea typeface="Raleway"/>
                <a:cs typeface="Raleway"/>
                <a:sym typeface="Raleway"/>
              </a:rPr>
              <a:t>minuta</a:t>
            </a:r>
            <a:endParaRPr sz="2133" b="0" i="0" dirty="0">
              <a:solidFill>
                <a:srgbClr val="000000"/>
              </a:solidFill>
              <a:latin typeface="Raleway"/>
              <a:ea typeface="Raleway"/>
              <a:cs typeface="Raleway"/>
              <a:sym typeface="Raleway"/>
            </a:endParaRPr>
          </a:p>
        </p:txBody>
      </p:sp>
      <p:cxnSp>
        <p:nvCxnSpPr>
          <p:cNvPr id="308" name="Google Shape;308;p30"/>
          <p:cNvCxnSpPr/>
          <p:nvPr/>
        </p:nvCxnSpPr>
        <p:spPr>
          <a:xfrm>
            <a:off x="1456400" y="2432380"/>
            <a:ext cx="1514400" cy="0"/>
          </a:xfrm>
          <a:prstGeom prst="straightConnector1">
            <a:avLst/>
          </a:prstGeom>
          <a:noFill/>
          <a:ln w="76200" cap="flat" cmpd="sng">
            <a:solidFill>
              <a:schemeClr val="dk1"/>
            </a:solidFill>
            <a:prstDash val="dot"/>
            <a:round/>
            <a:headEnd type="none" w="sm" len="sm"/>
            <a:tailEnd type="none" w="sm" len="sm"/>
          </a:ln>
        </p:spPr>
      </p:cxnSp>
      <p:cxnSp>
        <p:nvCxnSpPr>
          <p:cNvPr id="309" name="Google Shape;309;p30"/>
          <p:cNvCxnSpPr/>
          <p:nvPr/>
        </p:nvCxnSpPr>
        <p:spPr>
          <a:xfrm>
            <a:off x="3860828" y="2432382"/>
            <a:ext cx="1514400" cy="0"/>
          </a:xfrm>
          <a:prstGeom prst="straightConnector1">
            <a:avLst/>
          </a:prstGeom>
          <a:noFill/>
          <a:ln w="76200" cap="flat" cmpd="sng">
            <a:solidFill>
              <a:schemeClr val="dk1"/>
            </a:solidFill>
            <a:prstDash val="dot"/>
            <a:round/>
            <a:headEnd type="none" w="sm" len="sm"/>
            <a:tailEnd type="none" w="sm" len="sm"/>
          </a:ln>
        </p:spPr>
      </p:cxnSp>
      <p:sp>
        <p:nvSpPr>
          <p:cNvPr id="310" name="Google Shape;310;p30"/>
          <p:cNvSpPr txBox="1"/>
          <p:nvPr/>
        </p:nvSpPr>
        <p:spPr>
          <a:xfrm>
            <a:off x="10256266"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5.</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Čitajte</a:t>
            </a:r>
            <a:r>
              <a:rPr lang="en-US" sz="2133" b="1" dirty="0">
                <a:latin typeface="Raleway"/>
                <a:ea typeface="Raleway"/>
                <a:cs typeface="Raleway"/>
                <a:sym typeface="Raleway"/>
              </a:rPr>
              <a:t> </a:t>
            </a:r>
            <a:r>
              <a:rPr lang="en-US" sz="2133" b="1" dirty="0" err="1">
                <a:latin typeface="Raleway"/>
                <a:ea typeface="Raleway"/>
                <a:cs typeface="Raleway"/>
                <a:sym typeface="Raleway"/>
              </a:rPr>
              <a:t>knjigu</a:t>
            </a:r>
            <a:r>
              <a:rPr lang="en-US" sz="2133" b="1" dirty="0">
                <a:latin typeface="Raleway"/>
                <a:ea typeface="Raleway"/>
                <a:cs typeface="Raleway"/>
                <a:sym typeface="Raleway"/>
              </a:rPr>
              <a:t> 20 </a:t>
            </a:r>
            <a:r>
              <a:rPr lang="en-US" sz="2133" b="1" dirty="0" err="1">
                <a:latin typeface="Raleway"/>
                <a:ea typeface="Raleway"/>
                <a:cs typeface="Raleway"/>
                <a:sym typeface="Raleway"/>
              </a:rPr>
              <a:t>minuta</a:t>
            </a:r>
            <a:endParaRPr sz="2133" b="0" i="0" dirty="0">
              <a:solidFill>
                <a:srgbClr val="000000"/>
              </a:solidFill>
              <a:latin typeface="Raleway"/>
              <a:ea typeface="Raleway"/>
              <a:cs typeface="Raleway"/>
              <a:sym typeface="Raleway"/>
            </a:endParaRPr>
          </a:p>
        </p:txBody>
      </p:sp>
      <p:sp>
        <p:nvSpPr>
          <p:cNvPr id="311" name="Google Shape;311;p30"/>
          <p:cNvSpPr txBox="1"/>
          <p:nvPr/>
        </p:nvSpPr>
        <p:spPr>
          <a:xfrm>
            <a:off x="7821858"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dirty="0">
                <a:solidFill>
                  <a:srgbClr val="000000"/>
                </a:solidFill>
                <a:latin typeface="Raleway"/>
                <a:ea typeface="Raleway"/>
                <a:cs typeface="Raleway"/>
                <a:sym typeface="Raleway"/>
              </a:rPr>
              <a:t>4.</a:t>
            </a:r>
            <a:r>
              <a:rPr lang="en-US" sz="2133" b="1" i="0"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Pripremite</a:t>
            </a:r>
            <a:r>
              <a:rPr lang="en-US" sz="2133" b="1" dirty="0">
                <a:latin typeface="Raleway"/>
                <a:ea typeface="Raleway"/>
                <a:cs typeface="Raleway"/>
                <a:sym typeface="Raleway"/>
              </a:rPr>
              <a:t> </a:t>
            </a:r>
            <a:r>
              <a:rPr lang="en-US" sz="2133" b="1" dirty="0" err="1">
                <a:latin typeface="Raleway"/>
                <a:ea typeface="Raleway"/>
                <a:cs typeface="Raleway"/>
                <a:sym typeface="Raleway"/>
              </a:rPr>
              <a:t>doručak</a:t>
            </a:r>
            <a:endParaRPr sz="2133" b="0" i="0"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dirty="0">
              <a:solidFill>
                <a:srgbClr val="000000"/>
              </a:solidFill>
              <a:latin typeface="Raleway"/>
              <a:ea typeface="Raleway"/>
              <a:cs typeface="Raleway"/>
              <a:sym typeface="Raleway"/>
            </a:endParaRPr>
          </a:p>
        </p:txBody>
      </p:sp>
      <p:cxnSp>
        <p:nvCxnSpPr>
          <p:cNvPr id="312" name="Google Shape;312;p30"/>
          <p:cNvCxnSpPr/>
          <p:nvPr/>
        </p:nvCxnSpPr>
        <p:spPr>
          <a:xfrm>
            <a:off x="6309095" y="2432382"/>
            <a:ext cx="1514400" cy="0"/>
          </a:xfrm>
          <a:prstGeom prst="straightConnector1">
            <a:avLst/>
          </a:prstGeom>
          <a:noFill/>
          <a:ln w="76200" cap="flat" cmpd="sng">
            <a:solidFill>
              <a:schemeClr val="dk1"/>
            </a:solidFill>
            <a:prstDash val="dot"/>
            <a:round/>
            <a:headEnd type="none" w="sm" len="sm"/>
            <a:tailEnd type="none" w="sm" len="sm"/>
          </a:ln>
        </p:spPr>
      </p:cxnSp>
      <p:cxnSp>
        <p:nvCxnSpPr>
          <p:cNvPr id="313" name="Google Shape;313;p30"/>
          <p:cNvCxnSpPr/>
          <p:nvPr/>
        </p:nvCxnSpPr>
        <p:spPr>
          <a:xfrm>
            <a:off x="8856858" y="2432382"/>
            <a:ext cx="1514400" cy="0"/>
          </a:xfrm>
          <a:prstGeom prst="straightConnector1">
            <a:avLst/>
          </a:prstGeom>
          <a:noFill/>
          <a:ln w="76200" cap="flat" cmpd="sng">
            <a:solidFill>
              <a:schemeClr val="dk1"/>
            </a:solidFill>
            <a:prstDash val="dot"/>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Primjer</a:t>
            </a:r>
            <a:r>
              <a:rPr lang="en-US" dirty="0"/>
              <a:t> - Rutina </a:t>
            </a:r>
            <a:r>
              <a:rPr lang="hr-HR" dirty="0"/>
              <a:t>3</a:t>
            </a:r>
            <a:endParaRPr dirty="0"/>
          </a:p>
        </p:txBody>
      </p:sp>
      <p:sp>
        <p:nvSpPr>
          <p:cNvPr id="319" name="Google Shape;319;p31"/>
          <p:cNvSpPr txBox="1"/>
          <p:nvPr/>
        </p:nvSpPr>
        <p:spPr>
          <a:xfrm>
            <a:off x="609600" y="1493060"/>
            <a:ext cx="19676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u="none" strike="noStrike" cap="none" dirty="0">
                <a:solidFill>
                  <a:srgbClr val="000000"/>
                </a:solidFill>
                <a:latin typeface="Raleway"/>
                <a:ea typeface="Raleway"/>
                <a:cs typeface="Raleway"/>
                <a:sym typeface="Raleway"/>
              </a:rPr>
              <a:t>1.</a:t>
            </a:r>
            <a:r>
              <a:rPr lang="en-US" sz="2133" b="1" i="0" u="none" strike="noStrike" cap="none"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Spavajte</a:t>
            </a:r>
            <a:r>
              <a:rPr lang="en-US" sz="2133" b="1" dirty="0">
                <a:latin typeface="Raleway"/>
                <a:ea typeface="Raleway"/>
                <a:cs typeface="Raleway"/>
                <a:sym typeface="Raleway"/>
              </a:rPr>
              <a:t> 8 sati</a:t>
            </a:r>
            <a:endParaRPr sz="2133" b="0" i="0" u="none" strike="noStrike" cap="none"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u="none" strike="noStrike" cap="none" dirty="0">
              <a:solidFill>
                <a:srgbClr val="000000"/>
              </a:solidFill>
              <a:latin typeface="Raleway"/>
              <a:ea typeface="Raleway"/>
              <a:cs typeface="Raleway"/>
              <a:sym typeface="Raleway"/>
            </a:endParaRPr>
          </a:p>
        </p:txBody>
      </p:sp>
      <p:sp>
        <p:nvSpPr>
          <p:cNvPr id="320" name="Google Shape;320;p31"/>
          <p:cNvSpPr txBox="1"/>
          <p:nvPr/>
        </p:nvSpPr>
        <p:spPr>
          <a:xfrm>
            <a:off x="2911133" y="1493060"/>
            <a:ext cx="1508800" cy="4065058"/>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u="none" strike="noStrike" cap="none" dirty="0">
                <a:solidFill>
                  <a:srgbClr val="000000"/>
                </a:solidFill>
                <a:latin typeface="Raleway"/>
                <a:ea typeface="Raleway"/>
                <a:cs typeface="Raleway"/>
                <a:sym typeface="Raleway"/>
              </a:rPr>
              <a:t>2.</a:t>
            </a:r>
            <a:r>
              <a:rPr lang="en-US" sz="2133" b="1" i="0" u="none" strike="noStrike" cap="none"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Otvorite</a:t>
            </a:r>
            <a:r>
              <a:rPr lang="en-US" sz="2133" b="1" dirty="0">
                <a:latin typeface="Raleway"/>
                <a:ea typeface="Raleway"/>
                <a:cs typeface="Raleway"/>
                <a:sym typeface="Raleway"/>
              </a:rPr>
              <a:t> </a:t>
            </a:r>
            <a:r>
              <a:rPr lang="en-US" sz="2133" b="1" dirty="0" err="1">
                <a:latin typeface="Raleway"/>
                <a:ea typeface="Raleway"/>
                <a:cs typeface="Raleway"/>
                <a:sym typeface="Raleway"/>
              </a:rPr>
              <a:t>prozor</a:t>
            </a:r>
            <a:r>
              <a:rPr lang="en-US" sz="2133" b="1" dirty="0">
                <a:latin typeface="Raleway"/>
                <a:ea typeface="Raleway"/>
                <a:cs typeface="Raleway"/>
                <a:sym typeface="Raleway"/>
              </a:rPr>
              <a:t> </a:t>
            </a:r>
            <a:r>
              <a:rPr lang="en-US" sz="2133" b="1" dirty="0" err="1">
                <a:latin typeface="Raleway"/>
                <a:ea typeface="Raleway"/>
                <a:cs typeface="Raleway"/>
                <a:sym typeface="Raleway"/>
              </a:rPr>
              <a:t>i</a:t>
            </a:r>
            <a:r>
              <a:rPr lang="en-US" sz="2133" b="1" dirty="0">
                <a:latin typeface="Raleway"/>
                <a:ea typeface="Raleway"/>
                <a:cs typeface="Raleway"/>
                <a:sym typeface="Raleway"/>
              </a:rPr>
              <a:t> </a:t>
            </a:r>
            <a:r>
              <a:rPr lang="en-US" sz="2133" b="1" dirty="0" err="1">
                <a:latin typeface="Raleway"/>
                <a:ea typeface="Raleway"/>
                <a:cs typeface="Raleway"/>
                <a:sym typeface="Raleway"/>
              </a:rPr>
              <a:t>dišite</a:t>
            </a:r>
            <a:endParaRPr sz="2133" b="0" i="0" u="none" strike="noStrike" cap="none" dirty="0">
              <a:solidFill>
                <a:srgbClr val="000000"/>
              </a:solidFill>
              <a:latin typeface="Raleway"/>
              <a:ea typeface="Raleway"/>
              <a:cs typeface="Raleway"/>
              <a:sym typeface="Raleway"/>
            </a:endParaRPr>
          </a:p>
          <a:p>
            <a:pPr marL="0" marR="0" lvl="0" indent="0" algn="l" rtl="0">
              <a:lnSpc>
                <a:spcPct val="120000"/>
              </a:lnSpc>
              <a:spcBef>
                <a:spcPts val="1000"/>
              </a:spcBef>
              <a:spcAft>
                <a:spcPts val="0"/>
              </a:spcAft>
              <a:buClr>
                <a:schemeClr val="dk1"/>
              </a:buClr>
              <a:buSzPts val="2133"/>
              <a:buFont typeface="Arial"/>
              <a:buNone/>
            </a:pPr>
            <a:endParaRPr sz="2133" b="0" i="0" u="none" strike="noStrike" cap="none" dirty="0">
              <a:solidFill>
                <a:srgbClr val="000000"/>
              </a:solidFill>
              <a:latin typeface="Raleway"/>
              <a:ea typeface="Raleway"/>
              <a:cs typeface="Raleway"/>
              <a:sym typeface="Raleway"/>
            </a:endParaRPr>
          </a:p>
        </p:txBody>
      </p:sp>
      <p:sp>
        <p:nvSpPr>
          <p:cNvPr id="321" name="Google Shape;321;p31"/>
          <p:cNvSpPr txBox="1"/>
          <p:nvPr/>
        </p:nvSpPr>
        <p:spPr>
          <a:xfrm>
            <a:off x="5189838" y="1493047"/>
            <a:ext cx="2107433" cy="26544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u="none" strike="noStrike" cap="none" dirty="0">
                <a:solidFill>
                  <a:srgbClr val="000000"/>
                </a:solidFill>
                <a:latin typeface="Raleway"/>
                <a:ea typeface="Raleway"/>
                <a:cs typeface="Raleway"/>
                <a:sym typeface="Raleway"/>
              </a:rPr>
              <a:t>3.</a:t>
            </a:r>
            <a:r>
              <a:rPr lang="en-US" sz="2133" b="1" i="0" u="none" strike="noStrike" cap="none"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Pripremite</a:t>
            </a:r>
            <a:r>
              <a:rPr lang="en-US" sz="2133" b="1" dirty="0">
                <a:latin typeface="Raleway"/>
                <a:ea typeface="Raleway"/>
                <a:cs typeface="Raleway"/>
                <a:sym typeface="Raleway"/>
              </a:rPr>
              <a:t> </a:t>
            </a:r>
            <a:r>
              <a:rPr lang="en-US" sz="2133" b="1" dirty="0" err="1">
                <a:latin typeface="Raleway"/>
                <a:ea typeface="Raleway"/>
                <a:cs typeface="Raleway"/>
                <a:sym typeface="Raleway"/>
              </a:rPr>
              <a:t>doručak</a:t>
            </a:r>
            <a:endParaRPr sz="2133" b="0" i="0" u="none" strike="noStrike" cap="none" dirty="0">
              <a:solidFill>
                <a:srgbClr val="000000"/>
              </a:solidFill>
              <a:latin typeface="Raleway"/>
              <a:ea typeface="Raleway"/>
              <a:cs typeface="Raleway"/>
              <a:sym typeface="Raleway"/>
            </a:endParaRPr>
          </a:p>
        </p:txBody>
      </p:sp>
      <p:cxnSp>
        <p:nvCxnSpPr>
          <p:cNvPr id="322" name="Google Shape;322;p31"/>
          <p:cNvCxnSpPr/>
          <p:nvPr/>
        </p:nvCxnSpPr>
        <p:spPr>
          <a:xfrm>
            <a:off x="1456400" y="2432380"/>
            <a:ext cx="1514400" cy="0"/>
          </a:xfrm>
          <a:prstGeom prst="straightConnector1">
            <a:avLst/>
          </a:prstGeom>
          <a:noFill/>
          <a:ln w="76200" cap="flat" cmpd="sng">
            <a:solidFill>
              <a:schemeClr val="dk1"/>
            </a:solidFill>
            <a:prstDash val="dot"/>
            <a:round/>
            <a:headEnd type="none" w="sm" len="sm"/>
            <a:tailEnd type="none" w="sm" len="sm"/>
          </a:ln>
        </p:spPr>
      </p:cxnSp>
      <p:cxnSp>
        <p:nvCxnSpPr>
          <p:cNvPr id="323" name="Google Shape;323;p31"/>
          <p:cNvCxnSpPr/>
          <p:nvPr/>
        </p:nvCxnSpPr>
        <p:spPr>
          <a:xfrm>
            <a:off x="3860828" y="2432382"/>
            <a:ext cx="1514400" cy="0"/>
          </a:xfrm>
          <a:prstGeom prst="straightConnector1">
            <a:avLst/>
          </a:prstGeom>
          <a:noFill/>
          <a:ln w="76200" cap="flat" cmpd="sng">
            <a:solidFill>
              <a:schemeClr val="dk1"/>
            </a:solidFill>
            <a:prstDash val="dot"/>
            <a:round/>
            <a:headEnd type="none" w="sm" len="sm"/>
            <a:tailEnd type="none" w="sm" len="sm"/>
          </a:ln>
        </p:spPr>
      </p:cxnSp>
      <p:sp>
        <p:nvSpPr>
          <p:cNvPr id="324" name="Google Shape;324;p31"/>
          <p:cNvSpPr txBox="1"/>
          <p:nvPr/>
        </p:nvSpPr>
        <p:spPr>
          <a:xfrm>
            <a:off x="10256266"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u="none" strike="noStrike" cap="none" dirty="0">
                <a:solidFill>
                  <a:srgbClr val="000000"/>
                </a:solidFill>
                <a:latin typeface="Raleway"/>
                <a:ea typeface="Raleway"/>
                <a:cs typeface="Raleway"/>
                <a:sym typeface="Raleway"/>
              </a:rPr>
              <a:t>5.</a:t>
            </a:r>
            <a:r>
              <a:rPr lang="en-US" sz="2133" b="1" i="0" u="none" strike="noStrike" cap="none"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hr-HR" sz="2133" b="1" dirty="0">
                <a:latin typeface="Raleway"/>
                <a:ea typeface="Raleway"/>
                <a:cs typeface="Raleway"/>
                <a:sym typeface="Raleway"/>
              </a:rPr>
              <a:t>Pročitajte stranicu knjige</a:t>
            </a:r>
            <a:endParaRPr sz="2133" b="0" i="0" u="none" strike="noStrike" cap="none" dirty="0">
              <a:solidFill>
                <a:srgbClr val="000000"/>
              </a:solidFill>
              <a:latin typeface="Raleway"/>
              <a:ea typeface="Raleway"/>
              <a:cs typeface="Raleway"/>
              <a:sym typeface="Raleway"/>
            </a:endParaRPr>
          </a:p>
        </p:txBody>
      </p:sp>
      <p:sp>
        <p:nvSpPr>
          <p:cNvPr id="325" name="Google Shape;325;p31"/>
          <p:cNvSpPr txBox="1"/>
          <p:nvPr/>
        </p:nvSpPr>
        <p:spPr>
          <a:xfrm>
            <a:off x="7821858" y="1493047"/>
            <a:ext cx="2070000" cy="22572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1000"/>
              </a:spcBef>
              <a:spcAft>
                <a:spcPts val="0"/>
              </a:spcAft>
              <a:buClr>
                <a:srgbClr val="000000"/>
              </a:buClr>
              <a:buSzPts val="6400"/>
              <a:buFont typeface="Arial"/>
              <a:buNone/>
            </a:pPr>
            <a:r>
              <a:rPr lang="en-US" sz="6400" b="1" i="0" u="none" strike="noStrike" cap="none" dirty="0">
                <a:solidFill>
                  <a:srgbClr val="000000"/>
                </a:solidFill>
                <a:latin typeface="Raleway"/>
                <a:ea typeface="Raleway"/>
                <a:cs typeface="Raleway"/>
                <a:sym typeface="Raleway"/>
              </a:rPr>
              <a:t>4.</a:t>
            </a:r>
            <a:r>
              <a:rPr lang="en-US" sz="2133" b="1" i="0" u="none" strike="noStrike" cap="none" dirty="0">
                <a:solidFill>
                  <a:srgbClr val="000000"/>
                </a:solidFill>
                <a:latin typeface="Raleway"/>
                <a:ea typeface="Raleway"/>
                <a:cs typeface="Raleway"/>
                <a:sym typeface="Raleway"/>
              </a:rPr>
              <a:t> </a:t>
            </a:r>
            <a:endParaRPr dirty="0"/>
          </a:p>
          <a:p>
            <a:pPr lvl="0">
              <a:lnSpc>
                <a:spcPct val="120000"/>
              </a:lnSpc>
              <a:spcBef>
                <a:spcPts val="1000"/>
              </a:spcBef>
              <a:buSzPts val="2133"/>
            </a:pPr>
            <a:r>
              <a:rPr lang="en-US" sz="2133" b="1" dirty="0" err="1">
                <a:latin typeface="Raleway"/>
                <a:ea typeface="Raleway"/>
                <a:cs typeface="Raleway"/>
                <a:sym typeface="Raleway"/>
              </a:rPr>
              <a:t>Napišite</a:t>
            </a:r>
            <a:r>
              <a:rPr lang="en-US" sz="2133" b="1" dirty="0">
                <a:latin typeface="Raleway"/>
                <a:ea typeface="Raleway"/>
                <a:cs typeface="Raleway"/>
                <a:sym typeface="Raleway"/>
              </a:rPr>
              <a:t> </a:t>
            </a:r>
            <a:r>
              <a:rPr lang="en-US" sz="2133" b="1" dirty="0" err="1">
                <a:latin typeface="Raleway"/>
                <a:ea typeface="Raleway"/>
                <a:cs typeface="Raleway"/>
                <a:sym typeface="Raleway"/>
              </a:rPr>
              <a:t>pjesmu</a:t>
            </a:r>
            <a:endParaRPr sz="2133" b="0" i="0" u="none" strike="noStrike" cap="none" dirty="0">
              <a:solidFill>
                <a:srgbClr val="000000"/>
              </a:solidFill>
              <a:latin typeface="Raleway"/>
              <a:ea typeface="Raleway"/>
              <a:cs typeface="Raleway"/>
              <a:sym typeface="Raleway"/>
            </a:endParaRPr>
          </a:p>
        </p:txBody>
      </p:sp>
      <p:cxnSp>
        <p:nvCxnSpPr>
          <p:cNvPr id="326" name="Google Shape;326;p31"/>
          <p:cNvCxnSpPr/>
          <p:nvPr/>
        </p:nvCxnSpPr>
        <p:spPr>
          <a:xfrm>
            <a:off x="6309095" y="2432382"/>
            <a:ext cx="1514400" cy="0"/>
          </a:xfrm>
          <a:prstGeom prst="straightConnector1">
            <a:avLst/>
          </a:prstGeom>
          <a:noFill/>
          <a:ln w="76200" cap="flat" cmpd="sng">
            <a:solidFill>
              <a:schemeClr val="dk1"/>
            </a:solidFill>
            <a:prstDash val="dot"/>
            <a:round/>
            <a:headEnd type="none" w="sm" len="sm"/>
            <a:tailEnd type="none" w="sm" len="sm"/>
          </a:ln>
        </p:spPr>
      </p:cxnSp>
      <p:cxnSp>
        <p:nvCxnSpPr>
          <p:cNvPr id="327" name="Google Shape;327;p31"/>
          <p:cNvCxnSpPr/>
          <p:nvPr/>
        </p:nvCxnSpPr>
        <p:spPr>
          <a:xfrm>
            <a:off x="8856858" y="2432382"/>
            <a:ext cx="1514400" cy="0"/>
          </a:xfrm>
          <a:prstGeom prst="straightConnector1">
            <a:avLst/>
          </a:prstGeom>
          <a:noFill/>
          <a:ln w="76200" cap="flat" cmpd="sng">
            <a:solidFill>
              <a:schemeClr val="dk1"/>
            </a:solidFill>
            <a:prstDash val="dot"/>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7EC91B-A09E-0D61-13E5-7A4A68C68408}"/>
              </a:ext>
            </a:extLst>
          </p:cNvPr>
          <p:cNvSpPr>
            <a:spLocks noGrp="1"/>
          </p:cNvSpPr>
          <p:nvPr>
            <p:ph type="title"/>
          </p:nvPr>
        </p:nvSpPr>
        <p:spPr>
          <a:xfrm>
            <a:off x="1178718" y="3904457"/>
            <a:ext cx="6022181" cy="2014537"/>
          </a:xfrm>
        </p:spPr>
        <p:txBody>
          <a:bodyPr wrap="square" anchor="ctr">
            <a:normAutofit/>
          </a:bodyPr>
          <a:lstStyle/>
          <a:p>
            <a:pPr marL="114300" indent="0">
              <a:buNone/>
            </a:pPr>
            <a:r>
              <a:rPr lang="hr-HR" dirty="0"/>
              <a:t>Zadaća broj 1.</a:t>
            </a:r>
          </a:p>
        </p:txBody>
      </p:sp>
    </p:spTree>
    <p:extLst>
      <p:ext uri="{BB962C8B-B14F-4D97-AF65-F5344CB8AC3E}">
        <p14:creationId xmlns:p14="http://schemas.microsoft.com/office/powerpoint/2010/main" val="212431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en-US" dirty="0" err="1"/>
              <a:t>Postavite</a:t>
            </a:r>
            <a:r>
              <a:rPr lang="en-US" dirty="0"/>
              <a:t> </a:t>
            </a:r>
            <a:r>
              <a:rPr lang="en-US" dirty="0" err="1"/>
              <a:t>si</a:t>
            </a:r>
            <a:r>
              <a:rPr lang="en-US" dirty="0"/>
              <a:t> </a:t>
            </a:r>
            <a:r>
              <a:rPr lang="en-US" dirty="0" err="1"/>
              <a:t>pitanja</a:t>
            </a:r>
            <a:endParaRPr dirty="0"/>
          </a:p>
        </p:txBody>
      </p:sp>
      <p:sp>
        <p:nvSpPr>
          <p:cNvPr id="334" name="Google Shape;334;p32"/>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514350" lvl="0" indent="-514350">
              <a:spcBef>
                <a:spcPts val="0"/>
              </a:spcBef>
              <a:buSzPts val="2800"/>
              <a:buFont typeface="+mj-lt"/>
              <a:buAutoNum type="arabicPeriod"/>
            </a:pPr>
            <a:r>
              <a:rPr lang="en-US" dirty="0"/>
              <a:t>Koji je problem koji</a:t>
            </a:r>
            <a:r>
              <a:rPr lang="hr-HR" dirty="0"/>
              <a:t> želim riješiti</a:t>
            </a:r>
            <a:r>
              <a:rPr lang="en-US" dirty="0"/>
              <a:t>?</a:t>
            </a:r>
            <a:endParaRPr lang="hr-HR" dirty="0"/>
          </a:p>
          <a:p>
            <a:pPr marL="0" lvl="0" indent="0">
              <a:spcBef>
                <a:spcPts val="0"/>
              </a:spcBef>
              <a:buSzPts val="2800"/>
              <a:buNone/>
            </a:pPr>
            <a:r>
              <a:rPr lang="en-US" dirty="0" err="1"/>
              <a:t>Želim</a:t>
            </a:r>
            <a:r>
              <a:rPr lang="en-US" dirty="0"/>
              <a:t> </a:t>
            </a:r>
            <a:r>
              <a:rPr lang="en-US" dirty="0" err="1"/>
              <a:t>povećati</a:t>
            </a:r>
            <a:r>
              <a:rPr lang="en-US" dirty="0"/>
              <a:t> </a:t>
            </a:r>
            <a:r>
              <a:rPr lang="en-US" dirty="0" err="1"/>
              <a:t>svoju</a:t>
            </a:r>
            <a:r>
              <a:rPr lang="en-US" dirty="0"/>
              <a:t> </a:t>
            </a:r>
            <a:r>
              <a:rPr lang="en-US" dirty="0" err="1"/>
              <a:t>produktivnost</a:t>
            </a:r>
            <a:r>
              <a:rPr lang="en-US" dirty="0"/>
              <a:t>.</a:t>
            </a:r>
            <a:br>
              <a:rPr lang="hr-HR" dirty="0"/>
            </a:br>
            <a:endParaRPr lang="hr-HR" dirty="0"/>
          </a:p>
          <a:p>
            <a:pPr marL="0" indent="0">
              <a:spcBef>
                <a:spcPts val="0"/>
              </a:spcBef>
              <a:buSzPts val="2800"/>
              <a:buNone/>
            </a:pPr>
            <a:r>
              <a:rPr lang="hr-HR" dirty="0"/>
              <a:t>2.  </a:t>
            </a:r>
            <a:r>
              <a:rPr lang="en-US" dirty="0"/>
              <a:t>Koji je </a:t>
            </a:r>
            <a:r>
              <a:rPr lang="en-US" dirty="0" err="1"/>
              <a:t>krajnji</a:t>
            </a:r>
            <a:r>
              <a:rPr lang="en-US" dirty="0"/>
              <a:t> </a:t>
            </a:r>
            <a:r>
              <a:rPr lang="en-US" dirty="0" err="1"/>
              <a:t>utjecaj</a:t>
            </a:r>
            <a:r>
              <a:rPr lang="en-US" dirty="0"/>
              <a:t> koji </a:t>
            </a:r>
            <a:r>
              <a:rPr lang="en-US" dirty="0" err="1"/>
              <a:t>želite</a:t>
            </a:r>
            <a:r>
              <a:rPr lang="en-US" dirty="0"/>
              <a:t> </a:t>
            </a:r>
            <a:r>
              <a:rPr lang="en-US" dirty="0" err="1"/>
              <a:t>ostvariti</a:t>
            </a:r>
            <a:r>
              <a:rPr lang="en-US" dirty="0"/>
              <a:t>?</a:t>
            </a:r>
            <a:endParaRPr lang="hr-HR" dirty="0"/>
          </a:p>
          <a:p>
            <a:pPr marL="0" indent="0">
              <a:spcBef>
                <a:spcPts val="0"/>
              </a:spcBef>
              <a:buSzPts val="2800"/>
              <a:buNone/>
            </a:pPr>
            <a:r>
              <a:rPr lang="en-US" dirty="0" err="1"/>
              <a:t>Želi</a:t>
            </a:r>
            <a:r>
              <a:rPr lang="hr-HR" dirty="0"/>
              <a:t>m</a:t>
            </a:r>
            <a:r>
              <a:rPr lang="en-US" dirty="0"/>
              <a:t> </a:t>
            </a:r>
            <a:r>
              <a:rPr lang="en-US" dirty="0" err="1"/>
              <a:t>postići</a:t>
            </a:r>
            <a:r>
              <a:rPr lang="en-US" dirty="0"/>
              <a:t> </a:t>
            </a:r>
            <a:r>
              <a:rPr lang="hr-HR" dirty="0"/>
              <a:t>balans</a:t>
            </a:r>
            <a:r>
              <a:rPr lang="en-US" dirty="0"/>
              <a:t> </a:t>
            </a:r>
            <a:r>
              <a:rPr lang="en-US" dirty="0" err="1"/>
              <a:t>između</a:t>
            </a:r>
            <a:r>
              <a:rPr lang="en-US" dirty="0"/>
              <a:t> </a:t>
            </a:r>
            <a:r>
              <a:rPr lang="hr-HR" dirty="0"/>
              <a:t>studija</a:t>
            </a:r>
            <a:r>
              <a:rPr lang="en-US" dirty="0"/>
              <a:t> </a:t>
            </a:r>
            <a:r>
              <a:rPr lang="en-US" dirty="0" err="1"/>
              <a:t>i</a:t>
            </a:r>
            <a:r>
              <a:rPr lang="en-US" dirty="0"/>
              <a:t> </a:t>
            </a:r>
            <a:r>
              <a:rPr lang="en-US" dirty="0" err="1"/>
              <a:t>privatnog</a:t>
            </a:r>
            <a:r>
              <a:rPr lang="en-US" dirty="0"/>
              <a:t> </a:t>
            </a:r>
            <a:r>
              <a:rPr lang="en-US" dirty="0" err="1"/>
              <a:t>života</a:t>
            </a:r>
            <a:r>
              <a:rPr lang="en-US" dirty="0"/>
              <a:t>.</a:t>
            </a:r>
            <a:br>
              <a:rPr lang="hr-HR" dirty="0"/>
            </a:br>
            <a:endParaRPr lang="hr-HR" dirty="0"/>
          </a:p>
          <a:p>
            <a:pPr marL="0" indent="0">
              <a:spcBef>
                <a:spcPts val="0"/>
              </a:spcBef>
              <a:buSzPts val="2800"/>
              <a:buNone/>
            </a:pPr>
            <a:r>
              <a:rPr lang="hr-HR" dirty="0"/>
              <a:t>3.  </a:t>
            </a:r>
            <a:r>
              <a:rPr lang="en-US" dirty="0"/>
              <a:t>Koja </a:t>
            </a:r>
            <a:r>
              <a:rPr lang="en-US" dirty="0" err="1"/>
              <a:t>su</a:t>
            </a:r>
            <a:r>
              <a:rPr lang="en-US" dirty="0"/>
              <a:t> </a:t>
            </a:r>
            <a:r>
              <a:rPr lang="en-US" dirty="0" err="1"/>
              <a:t>moguća</a:t>
            </a:r>
            <a:r>
              <a:rPr lang="en-US" dirty="0"/>
              <a:t> </a:t>
            </a:r>
            <a:r>
              <a:rPr lang="en-US" dirty="0" err="1"/>
              <a:t>rješenja</a:t>
            </a:r>
            <a:r>
              <a:rPr lang="en-US" dirty="0"/>
              <a:t> </a:t>
            </a:r>
            <a:r>
              <a:rPr lang="en-US" dirty="0" err="1"/>
              <a:t>vašeg</a:t>
            </a:r>
            <a:r>
              <a:rPr lang="en-US" dirty="0"/>
              <a:t> </a:t>
            </a:r>
            <a:r>
              <a:rPr lang="en-US" dirty="0" err="1"/>
              <a:t>problema</a:t>
            </a:r>
            <a:r>
              <a:rPr lang="hr-HR" dirty="0"/>
              <a:t>?</a:t>
            </a:r>
          </a:p>
          <a:p>
            <a:pPr marL="0" indent="0">
              <a:spcBef>
                <a:spcPts val="0"/>
              </a:spcBef>
              <a:buSzPts val="2800"/>
              <a:buNone/>
            </a:pPr>
            <a:r>
              <a:rPr lang="en-US" dirty="0" err="1"/>
              <a:t>Vježbajte</a:t>
            </a:r>
            <a:r>
              <a:rPr lang="en-US" dirty="0"/>
              <a:t>, </a:t>
            </a:r>
            <a:r>
              <a:rPr lang="en-US" dirty="0" err="1"/>
              <a:t>jedite</a:t>
            </a:r>
            <a:r>
              <a:rPr lang="en-US" dirty="0"/>
              <a:t> </a:t>
            </a:r>
            <a:r>
              <a:rPr lang="en-US" dirty="0" err="1"/>
              <a:t>zdraviju</a:t>
            </a:r>
            <a:r>
              <a:rPr lang="en-US" dirty="0"/>
              <a:t> </a:t>
            </a:r>
            <a:r>
              <a:rPr lang="en-US" dirty="0" err="1"/>
              <a:t>hranu</a:t>
            </a:r>
            <a:r>
              <a:rPr lang="en-US" dirty="0"/>
              <a:t>, </a:t>
            </a:r>
            <a:r>
              <a:rPr lang="en-US" dirty="0" err="1"/>
              <a:t>više</a:t>
            </a:r>
            <a:r>
              <a:rPr lang="en-US" dirty="0"/>
              <a:t> </a:t>
            </a:r>
            <a:r>
              <a:rPr lang="en-US" dirty="0" err="1"/>
              <a:t>voća</a:t>
            </a:r>
            <a:r>
              <a:rPr lang="en-US" dirty="0"/>
              <a:t>, </a:t>
            </a:r>
            <a:r>
              <a:rPr lang="en-US" dirty="0" err="1"/>
              <a:t>učite</a:t>
            </a:r>
            <a:r>
              <a:rPr lang="en-US" dirty="0"/>
              <a:t> </a:t>
            </a:r>
            <a:r>
              <a:rPr lang="en-US" dirty="0" err="1"/>
              <a:t>sa</a:t>
            </a:r>
            <a:r>
              <a:rPr lang="en-US" dirty="0"/>
              <a:t> </a:t>
            </a:r>
            <a:r>
              <a:rPr lang="en-US" dirty="0" err="1"/>
              <a:t>svojim</a:t>
            </a:r>
            <a:r>
              <a:rPr lang="en-US" dirty="0"/>
              <a:t> </a:t>
            </a:r>
            <a:r>
              <a:rPr lang="en-US" dirty="0" err="1"/>
              <a:t>kolegama</a:t>
            </a:r>
            <a:r>
              <a:rPr lang="en-US" dirty="0"/>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fontScale="62500" lnSpcReduction="20000"/>
          </a:bodyPr>
          <a:lstStyle/>
          <a:p>
            <a:r>
              <a:rPr lang="hr-HR" b="1" dirty="0"/>
              <a:t>Zadaća se radi u paru (ili troje u grupi)</a:t>
            </a:r>
          </a:p>
          <a:p>
            <a:r>
              <a:rPr lang="hr-HR" dirty="0"/>
              <a:t>Rok za predaju zadaće je </a:t>
            </a:r>
            <a:r>
              <a:rPr lang="hr-HR" b="1" dirty="0"/>
              <a:t>dva tjedna nakon prvih vježbi</a:t>
            </a:r>
            <a:br>
              <a:rPr lang="hr-HR" b="1" dirty="0"/>
            </a:br>
            <a:r>
              <a:rPr lang="hr-HR" dirty="0"/>
              <a:t>Ako ste imali vježbe </a:t>
            </a:r>
            <a:r>
              <a:rPr lang="hr-HR" b="1" dirty="0"/>
              <a:t>30. rujna</a:t>
            </a:r>
            <a:r>
              <a:rPr lang="hr-HR" dirty="0"/>
              <a:t>,</a:t>
            </a:r>
            <a:r>
              <a:rPr lang="hr-HR" b="1" dirty="0"/>
              <a:t> </a:t>
            </a:r>
            <a:r>
              <a:rPr lang="hr-HR" dirty="0"/>
              <a:t>vaš rok je </a:t>
            </a:r>
            <a:r>
              <a:rPr lang="hr-HR" b="1" dirty="0"/>
              <a:t>14. listopada u 23:59</a:t>
            </a:r>
            <a:br>
              <a:rPr lang="hr-HR" b="1" dirty="0"/>
            </a:br>
            <a:r>
              <a:rPr lang="hr-HR" dirty="0"/>
              <a:t>Ako ste imali vježbe </a:t>
            </a:r>
            <a:r>
              <a:rPr lang="hr-HR" b="1" dirty="0"/>
              <a:t>01. listopada</a:t>
            </a:r>
            <a:r>
              <a:rPr lang="hr-HR" dirty="0"/>
              <a:t>,</a:t>
            </a:r>
            <a:r>
              <a:rPr lang="hr-HR" b="1" dirty="0"/>
              <a:t> </a:t>
            </a:r>
            <a:r>
              <a:rPr lang="hr-HR" dirty="0"/>
              <a:t>vaš rok je </a:t>
            </a:r>
            <a:r>
              <a:rPr lang="hr-HR" b="1" dirty="0"/>
              <a:t>15. listopada u 23:59</a:t>
            </a:r>
            <a:br>
              <a:rPr lang="hr-HR" dirty="0"/>
            </a:br>
            <a:r>
              <a:rPr lang="hr-HR" dirty="0"/>
              <a:t>Ako ste imali vježbe </a:t>
            </a:r>
            <a:r>
              <a:rPr lang="hr-HR" b="1" dirty="0"/>
              <a:t>02. listopada</a:t>
            </a:r>
            <a:r>
              <a:rPr lang="hr-HR" dirty="0"/>
              <a:t>,</a:t>
            </a:r>
            <a:r>
              <a:rPr lang="hr-HR" b="1" dirty="0"/>
              <a:t> </a:t>
            </a:r>
            <a:r>
              <a:rPr lang="hr-HR" dirty="0"/>
              <a:t>vaš rok je </a:t>
            </a:r>
            <a:r>
              <a:rPr lang="hr-HR" b="1" dirty="0"/>
              <a:t>16. listopada u 23:59</a:t>
            </a:r>
            <a:br>
              <a:rPr lang="hr-HR" b="1" dirty="0"/>
            </a:br>
            <a:r>
              <a:rPr lang="hr-HR" dirty="0"/>
              <a:t>Ako ste imali vježbe </a:t>
            </a:r>
            <a:r>
              <a:rPr lang="hr-HR" dirty="0" err="1"/>
              <a:t>vježbe</a:t>
            </a:r>
            <a:r>
              <a:rPr lang="hr-HR" dirty="0"/>
              <a:t> </a:t>
            </a:r>
            <a:r>
              <a:rPr lang="hr-HR" b="1" dirty="0"/>
              <a:t>07. listopada</a:t>
            </a:r>
            <a:r>
              <a:rPr lang="hr-HR" dirty="0"/>
              <a:t>, vaš rok je </a:t>
            </a:r>
            <a:r>
              <a:rPr lang="hr-HR" b="1" dirty="0"/>
              <a:t>21. listopada u 23:59</a:t>
            </a:r>
            <a:br>
              <a:rPr lang="hr-HR" b="1" dirty="0"/>
            </a:br>
            <a:r>
              <a:rPr lang="hr-HR" dirty="0"/>
              <a:t>itd..</a:t>
            </a:r>
          </a:p>
          <a:p>
            <a:r>
              <a:rPr lang="hr-HR" dirty="0"/>
              <a:t>Zadaću šaljete u word dokumentu u kojem je obrazac za zadaću</a:t>
            </a:r>
          </a:p>
          <a:p>
            <a:r>
              <a:rPr lang="hr-HR" dirty="0"/>
              <a:t>Na početak naziva datoteke stavljate Prezime-Prezime. </a:t>
            </a:r>
            <a:br>
              <a:rPr lang="hr-HR" dirty="0"/>
            </a:br>
            <a:r>
              <a:rPr lang="hr-HR" b="1" dirty="0"/>
              <a:t>Primjer: </a:t>
            </a:r>
            <a:r>
              <a:rPr lang="hr-HR" dirty="0"/>
              <a:t>vaša zadaća treba imati naziv Horvat-Jurić 01_zadaća.docx. </a:t>
            </a:r>
            <a:br>
              <a:rPr lang="hr-HR" dirty="0"/>
            </a:br>
            <a:r>
              <a:rPr lang="hr-HR" dirty="0"/>
              <a:t>Ako su zadaću u paru pisali studenti Horvat i Jurić, naziv datoteke je </a:t>
            </a:r>
            <a:r>
              <a:rPr lang="hr-HR" b="1" dirty="0"/>
              <a:t>Horvat-Jurić 01_zadaća.docx</a:t>
            </a:r>
            <a:r>
              <a:rPr lang="hr-HR" dirty="0"/>
              <a:t>.</a:t>
            </a:r>
          </a:p>
          <a:p>
            <a:r>
              <a:rPr lang="hr-HR" dirty="0"/>
              <a:t>Datoteku poslati kao privitak. Ne kao link na Sharepoint ili neki drugi servis.</a:t>
            </a:r>
          </a:p>
          <a:p>
            <a:r>
              <a:rPr lang="hr-HR" dirty="0"/>
              <a:t>Zadaću šaljete na mail </a:t>
            </a:r>
            <a:r>
              <a:rPr lang="hr-HR" b="1" u="sng" dirty="0">
                <a:hlinkClick r:id="rId2"/>
              </a:rPr>
              <a:t>jasenka.begic@algebra.hr</a:t>
            </a:r>
            <a:r>
              <a:rPr lang="hr-HR" b="1" u="sng" dirty="0"/>
              <a:t> </a:t>
            </a:r>
            <a:r>
              <a:rPr lang="hr-HR" dirty="0"/>
              <a:t>(jedan student šalje, s drugim studentom u cc)</a:t>
            </a:r>
          </a:p>
        </p:txBody>
      </p:sp>
    </p:spTree>
    <p:extLst>
      <p:ext uri="{BB962C8B-B14F-4D97-AF65-F5344CB8AC3E}">
        <p14:creationId xmlns:p14="http://schemas.microsoft.com/office/powerpoint/2010/main" val="285529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A979-A5D7-419C-811F-92A433CF4F24}"/>
              </a:ext>
            </a:extLst>
          </p:cNvPr>
          <p:cNvSpPr>
            <a:spLocks noGrp="1"/>
          </p:cNvSpPr>
          <p:nvPr>
            <p:ph type="title"/>
          </p:nvPr>
        </p:nvSpPr>
        <p:spPr/>
        <p:txBody>
          <a:bodyPr/>
          <a:lstStyle/>
          <a:p>
            <a:r>
              <a:rPr lang="hr-HR" dirty="0"/>
              <a:t>Uputa za predaju zadaće</a:t>
            </a:r>
          </a:p>
        </p:txBody>
      </p:sp>
      <p:sp>
        <p:nvSpPr>
          <p:cNvPr id="3" name="Text Placeholder 2">
            <a:extLst>
              <a:ext uri="{FF2B5EF4-FFF2-40B4-BE49-F238E27FC236}">
                <a16:creationId xmlns:a16="http://schemas.microsoft.com/office/drawing/2014/main" id="{9FD91EE4-93AA-0495-D3CD-D33E16A6639E}"/>
              </a:ext>
            </a:extLst>
          </p:cNvPr>
          <p:cNvSpPr>
            <a:spLocks noGrp="1"/>
          </p:cNvSpPr>
          <p:nvPr>
            <p:ph type="body" idx="1"/>
          </p:nvPr>
        </p:nvSpPr>
        <p:spPr/>
        <p:txBody>
          <a:bodyPr>
            <a:normAutofit lnSpcReduction="10000"/>
          </a:bodyPr>
          <a:lstStyle/>
          <a:p>
            <a:r>
              <a:rPr lang="hr-HR" sz="2200" b="0" i="0" dirty="0">
                <a:solidFill>
                  <a:srgbClr val="000000"/>
                </a:solidFill>
                <a:effectLst/>
                <a:latin typeface="+mj-lt"/>
              </a:rPr>
              <a:t>Svaki par izrađuje tekst </a:t>
            </a:r>
            <a:r>
              <a:rPr lang="hr-HR" sz="2200" b="1" i="0" dirty="0">
                <a:solidFill>
                  <a:srgbClr val="000000"/>
                </a:solidFill>
                <a:effectLst/>
                <a:latin typeface="+mj-lt"/>
              </a:rPr>
              <a:t>jedne jutarnje rutine</a:t>
            </a:r>
          </a:p>
          <a:p>
            <a:r>
              <a:rPr lang="hr-HR" sz="2200" b="1" dirty="0">
                <a:solidFill>
                  <a:srgbClr val="000000"/>
                </a:solidFill>
                <a:latin typeface="+mj-lt"/>
              </a:rPr>
              <a:t>Testirate i opisujete provedbu rutine za koju smatrate da bi trenutno mogla poboljšati kvalitetu vašeg života</a:t>
            </a:r>
          </a:p>
          <a:p>
            <a:r>
              <a:rPr lang="hr-HR" sz="2200" dirty="0">
                <a:solidFill>
                  <a:srgbClr val="000000"/>
                </a:solidFill>
                <a:latin typeface="+mj-lt"/>
              </a:rPr>
              <a:t>Tražite elemente koji vas povezuju, a razlike objašnjavate</a:t>
            </a:r>
          </a:p>
          <a:p>
            <a:r>
              <a:rPr lang="hr-HR" sz="2200" b="0" i="0" dirty="0">
                <a:solidFill>
                  <a:srgbClr val="000000"/>
                </a:solidFill>
                <a:effectLst/>
                <a:latin typeface="+mj-lt"/>
              </a:rPr>
              <a:t>Kombinirate svoje rutine u jedan jedinstveni tekst koji predstavlja jutro obje osobe i koji se potom ocjenjuje. Primjer: „Ana ustaje u 6:00, a Marko spava sve do 9:00. Nakon toga Ana kuha čaj, a Marko kuha kavu. Dok Ana čita knjigu, Marko je na Instagramu“ … ili i Marko </a:t>
            </a:r>
            <a:r>
              <a:rPr lang="hr-HR" sz="2200" b="0" i="0">
                <a:solidFill>
                  <a:srgbClr val="000000"/>
                </a:solidFill>
                <a:effectLst/>
                <a:latin typeface="+mj-lt"/>
              </a:rPr>
              <a:t>čita knjigu </a:t>
            </a:r>
            <a:r>
              <a:rPr lang="hr-HR" sz="2200" b="0" i="0">
                <a:solidFill>
                  <a:srgbClr val="000000"/>
                </a:solidFill>
                <a:effectLst/>
                <a:latin typeface="+mj-lt"/>
                <a:sym typeface="Wingdings" panose="05000000000000000000" pitchFamily="2" charset="2"/>
              </a:rPr>
              <a:t> </a:t>
            </a:r>
            <a:endParaRPr lang="hr-HR" sz="2200" b="0" i="0" dirty="0">
              <a:solidFill>
                <a:srgbClr val="000000"/>
              </a:solidFill>
              <a:effectLst/>
              <a:latin typeface="+mj-lt"/>
            </a:endParaRPr>
          </a:p>
          <a:p>
            <a:r>
              <a:rPr lang="hr-HR" sz="2200" b="0" i="0" dirty="0">
                <a:solidFill>
                  <a:srgbClr val="000000"/>
                </a:solidFill>
                <a:effectLst/>
                <a:latin typeface="+mj-lt"/>
              </a:rPr>
              <a:t>Na posljednjoj stranici zadaće, svaki student mora napisati vlastitu kratku refleksiju o svojem doprinosu te o suradnji s drugim studentom. </a:t>
            </a:r>
            <a:endParaRPr lang="hr-HR" sz="2200" dirty="0">
              <a:latin typeface="+mj-lt"/>
            </a:endParaRPr>
          </a:p>
        </p:txBody>
      </p:sp>
    </p:spTree>
    <p:extLst>
      <p:ext uri="{BB962C8B-B14F-4D97-AF65-F5344CB8AC3E}">
        <p14:creationId xmlns:p14="http://schemas.microsoft.com/office/powerpoint/2010/main" val="3639591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a:t> Uputa za predaju zadaća</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fontScale="92500"/>
          </a:bodyPr>
          <a:lstStyle/>
          <a:p>
            <a:r>
              <a:rPr lang="hr-HR" dirty="0"/>
              <a:t>Nije dozvoljeno naknadno slanje zadaća</a:t>
            </a:r>
          </a:p>
          <a:p>
            <a:r>
              <a:rPr lang="hr-HR" dirty="0"/>
              <a:t>Zadaće moraju imati ispravan naziv datoteke te pristići u kratkom i jasnom mailu, s potpisom studenta</a:t>
            </a:r>
          </a:p>
          <a:p>
            <a:r>
              <a:rPr lang="hr-HR" dirty="0"/>
              <a:t>Poslati sa službenog</a:t>
            </a:r>
            <a:r>
              <a:rPr lang="hr-HR" b="1" dirty="0"/>
              <a:t> </a:t>
            </a:r>
            <a:r>
              <a:rPr lang="hr-HR" b="1" u="sng" dirty="0"/>
              <a:t>@algebra.hr</a:t>
            </a:r>
            <a:r>
              <a:rPr lang="hr-HR" b="1" dirty="0"/>
              <a:t> </a:t>
            </a:r>
            <a:r>
              <a:rPr lang="hr-HR" dirty="0"/>
              <a:t>maila, ne privatnog</a:t>
            </a:r>
          </a:p>
          <a:p>
            <a:r>
              <a:rPr lang="hr-HR" dirty="0"/>
              <a:t>Mail mora imati </a:t>
            </a:r>
            <a:r>
              <a:rPr lang="hr-HR" dirty="0" err="1"/>
              <a:t>subject</a:t>
            </a:r>
            <a:r>
              <a:rPr lang="hr-HR" dirty="0"/>
              <a:t> i puni tekst poruke</a:t>
            </a:r>
          </a:p>
          <a:p>
            <a:r>
              <a:rPr lang="hr-HR" b="1" dirty="0"/>
              <a:t>Nepotpune i neispravne zadaće</a:t>
            </a:r>
            <a:r>
              <a:rPr lang="hr-HR" dirty="0"/>
              <a:t> neće se prihvatiti</a:t>
            </a:r>
          </a:p>
          <a:p>
            <a:r>
              <a:rPr lang="hr-HR" b="1" dirty="0"/>
              <a:t>Komentari na zadaće </a:t>
            </a:r>
            <a:r>
              <a:rPr lang="hr-HR" dirty="0"/>
              <a:t>bit će dostavljeni u najkraćem mogućem roku</a:t>
            </a:r>
          </a:p>
        </p:txBody>
      </p:sp>
    </p:spTree>
    <p:extLst>
      <p:ext uri="{BB962C8B-B14F-4D97-AF65-F5344CB8AC3E}">
        <p14:creationId xmlns:p14="http://schemas.microsoft.com/office/powerpoint/2010/main" val="3082866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3"/>
          <p:cNvSpPr txBox="1">
            <a:spLocks noGrp="1"/>
          </p:cNvSpPr>
          <p:nvPr>
            <p:ph type="title"/>
          </p:nvPr>
        </p:nvSpPr>
        <p:spPr>
          <a:xfrm>
            <a:off x="4876800" y="728663"/>
            <a:ext cx="6476999" cy="2014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hr-HR" dirty="0"/>
              <a:t>Hvala! Pitanja?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aphicFrame>
        <p:nvGraphicFramePr>
          <p:cNvPr id="139" name="Google Shape;137;p4">
            <a:extLst>
              <a:ext uri="{FF2B5EF4-FFF2-40B4-BE49-F238E27FC236}">
                <a16:creationId xmlns:a16="http://schemas.microsoft.com/office/drawing/2014/main" id="{977BA9F9-9B97-452A-C64C-93DB35645FA7}"/>
              </a:ext>
            </a:extLst>
          </p:cNvPr>
          <p:cNvGraphicFramePr/>
          <p:nvPr>
            <p:extLst>
              <p:ext uri="{D42A27DB-BD31-4B8C-83A1-F6EECF244321}">
                <p14:modId xmlns:p14="http://schemas.microsoft.com/office/powerpoint/2010/main" val="1646133405"/>
              </p:ext>
            </p:extLst>
          </p:nvPr>
        </p:nvGraphicFramePr>
        <p:xfrm>
          <a:off x="688848" y="1170383"/>
          <a:ext cx="11256264"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lvl="0">
              <a:buSzPts val="4000"/>
            </a:pPr>
            <a:r>
              <a:rPr lang="hr-HR" dirty="0"/>
              <a:t>Definicije - Navike</a:t>
            </a:r>
            <a:endParaRPr dirty="0"/>
          </a:p>
        </p:txBody>
      </p:sp>
      <p:sp>
        <p:nvSpPr>
          <p:cNvPr id="154" name="Google Shape;154;p7"/>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a:bodyPr>
          <a:lstStyle/>
          <a:p>
            <a:pPr marL="635000" indent="-457200">
              <a:buSzPts val="2800"/>
            </a:pPr>
            <a:r>
              <a:rPr lang="hr-HR" dirty="0"/>
              <a:t>Nešto što radimo često i gotovo bez razmišljanja, automatski; posebno nešto što je teško prestati raditi
Dobre/loše navike
Većina nas ima neke nepoželjne navike?</a:t>
            </a:r>
          </a:p>
          <a:p>
            <a:pPr marL="635000" indent="-457200">
              <a:buSzPts val="2800"/>
            </a:pPr>
            <a:r>
              <a:rPr lang="hr-HR" i="1" dirty="0"/>
              <a:t>Morate promijeniti svoje prehrambene navike.
Pokušavam prekinuti naviku da ostanem budan do kasno.</a:t>
            </a:r>
            <a:endParaRPr lang="en-GB" i="1" dirty="0"/>
          </a:p>
        </p:txBody>
      </p:sp>
    </p:spTree>
    <p:extLst>
      <p:ext uri="{BB962C8B-B14F-4D97-AF65-F5344CB8AC3E}">
        <p14:creationId xmlns:p14="http://schemas.microsoft.com/office/powerpoint/2010/main" val="250258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84048" y="365125"/>
            <a:ext cx="11256264" cy="11162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hr-HR" dirty="0"/>
              <a:t>Definicije - Rutina</a:t>
            </a:r>
          </a:p>
        </p:txBody>
      </p:sp>
      <p:sp>
        <p:nvSpPr>
          <p:cNvPr id="154" name="Google Shape;154;p7"/>
          <p:cNvSpPr txBox="1">
            <a:spLocks noGrp="1"/>
          </p:cNvSpPr>
          <p:nvPr>
            <p:ph type="body" idx="1"/>
          </p:nvPr>
        </p:nvSpPr>
        <p:spPr>
          <a:xfrm>
            <a:off x="384048" y="1709928"/>
            <a:ext cx="11256264" cy="4467035"/>
          </a:xfrm>
          <a:prstGeom prst="rect">
            <a:avLst/>
          </a:prstGeom>
          <a:noFill/>
          <a:ln>
            <a:noFill/>
          </a:ln>
        </p:spPr>
        <p:txBody>
          <a:bodyPr spcFirstLastPara="1" wrap="square" lIns="91425" tIns="45700" rIns="91425" bIns="45700" anchor="t" anchorCtr="0">
            <a:normAutofit fontScale="85000" lnSpcReduction="20000"/>
          </a:bodyPr>
          <a:lstStyle/>
          <a:p>
            <a:pPr marL="635000" indent="-457200">
              <a:buSzPts val="2800"/>
            </a:pPr>
            <a:r>
              <a:rPr lang="hr-HR" dirty="0"/>
              <a:t>Niz radnji ili aktivnosti koje osoba redovito obavlja u određenom redoslijedu</a:t>
            </a:r>
          </a:p>
          <a:p>
            <a:pPr marL="635000" indent="-457200">
              <a:buSzPts val="2800"/>
            </a:pPr>
            <a:r>
              <a:rPr lang="hr-HR" dirty="0"/>
              <a:t>Rutina je svjesno uspostavljena i planirana, često s ciljem organiziranja vremena ili postizanja određenih ciljeva</a:t>
            </a:r>
          </a:p>
          <a:p>
            <a:pPr marL="635000" indent="-457200">
              <a:buSzPts val="2800"/>
            </a:pPr>
            <a:r>
              <a:rPr lang="hr-HR" dirty="0"/>
              <a:t>Ponavlja se, ali zahtijeva određenu razinu pažnje i namjere
</a:t>
            </a:r>
            <a:r>
              <a:rPr lang="hr-HR" i="1" dirty="0"/>
              <a:t>Neka vježbanje bude dio vaše dnevne rutine.
Hitan projekt na poslu poremetio je njegovu normalnu rutinu spavanja.
Nikad nije loše vrijeme za početak nove rutine vježbanja.</a:t>
            </a:r>
            <a:r>
              <a:rPr lang="hr-HR" dirty="0"/>
              <a:t>
Vještina, vježba, odluka!</a:t>
            </a:r>
          </a:p>
          <a:p>
            <a:pPr marL="635000" indent="-457200">
              <a:buSzPts val="2800"/>
            </a:pPr>
            <a:r>
              <a:rPr lang="hr-HR" dirty="0"/>
              <a:t>Rutinu od navike razlikuje </a:t>
            </a:r>
            <a:r>
              <a:rPr lang="hr-HR" b="1" dirty="0"/>
              <a:t>svrha, svjesnost i kontrola</a:t>
            </a:r>
            <a:r>
              <a:rPr lang="hr-HR" dirty="0"/>
              <a:t>!</a:t>
            </a:r>
            <a:endParaRPr lang="en-GB" dirty="0"/>
          </a:p>
          <a:p>
            <a:pPr marL="228600" lvl="0" indent="-50800" algn="l" rtl="0">
              <a:lnSpc>
                <a:spcPct val="120000"/>
              </a:lnSpc>
              <a:spcBef>
                <a:spcPts val="1000"/>
              </a:spcBef>
              <a:spcAft>
                <a:spcPts val="0"/>
              </a:spcAft>
              <a:buClr>
                <a:schemeClr val="dk1"/>
              </a:buClr>
              <a:buSzPts val="2800"/>
              <a:buNone/>
            </a:pPr>
            <a:endParaRPr lang="en-GB" b="1" dirty="0"/>
          </a:p>
        </p:txBody>
      </p:sp>
    </p:spTree>
    <p:extLst>
      <p:ext uri="{BB962C8B-B14F-4D97-AF65-F5344CB8AC3E}">
        <p14:creationId xmlns:p14="http://schemas.microsoft.com/office/powerpoint/2010/main" val="45943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9EB4D-8D1B-8B01-A836-67921F8BEA48}"/>
              </a:ext>
            </a:extLst>
          </p:cNvPr>
          <p:cNvSpPr txBox="1"/>
          <p:nvPr/>
        </p:nvSpPr>
        <p:spPr>
          <a:xfrm>
            <a:off x="3021701" y="5397909"/>
            <a:ext cx="6528619" cy="954107"/>
          </a:xfrm>
          <a:prstGeom prst="rect">
            <a:avLst/>
          </a:prstGeom>
          <a:noFill/>
        </p:spPr>
        <p:txBody>
          <a:bodyPr wrap="square" rtlCol="0">
            <a:spAutoFit/>
          </a:bodyPr>
          <a:lstStyle/>
          <a:p>
            <a:pPr algn="ctr"/>
            <a:endParaRPr lang="hr-HR" dirty="0">
              <a:solidFill>
                <a:srgbClr val="202122"/>
              </a:solidFill>
              <a:latin typeface="Arial" panose="020B0604020202020204" pitchFamily="34" charset="0"/>
            </a:endParaRPr>
          </a:p>
          <a:p>
            <a:pPr algn="ctr"/>
            <a:r>
              <a:rPr lang="hr-HR" dirty="0">
                <a:solidFill>
                  <a:srgbClr val="202122"/>
                </a:solidFill>
                <a:latin typeface="Arial" panose="020B0604020202020204" pitchFamily="34" charset="0"/>
              </a:rPr>
              <a:t>Psiholog Abraham Maslow, Teorija ljudske motivacije, 1943</a:t>
            </a:r>
            <a:br>
              <a:rPr lang="hr-HR" dirty="0">
                <a:solidFill>
                  <a:srgbClr val="202122"/>
                </a:solidFill>
                <a:latin typeface="Arial" panose="020B0604020202020204" pitchFamily="34" charset="0"/>
              </a:rPr>
            </a:br>
            <a:r>
              <a:rPr lang="hr-HR" dirty="0">
                <a:solidFill>
                  <a:srgbClr val="202122"/>
                </a:solidFill>
                <a:latin typeface="Arial" panose="020B0604020202020204" pitchFamily="34" charset="0"/>
              </a:rPr>
              <a:t>https://www.youtube.com/watch?v=L0PKWTta7lU</a:t>
            </a:r>
            <a:br>
              <a:rPr lang="hr-HR" b="0" i="0" dirty="0">
                <a:solidFill>
                  <a:srgbClr val="202122"/>
                </a:solidFill>
                <a:effectLst/>
                <a:latin typeface="Arial" panose="020B0604020202020204" pitchFamily="34" charset="0"/>
              </a:rPr>
            </a:br>
            <a:endParaRPr lang="hr-HR" dirty="0"/>
          </a:p>
        </p:txBody>
      </p:sp>
      <p:pic>
        <p:nvPicPr>
          <p:cNvPr id="1030" name="Picture 6" descr="Maslowljeva hijerarhija potreba – Wikipedija/Википедија">
            <a:extLst>
              <a:ext uri="{FF2B5EF4-FFF2-40B4-BE49-F238E27FC236}">
                <a16:creationId xmlns:a16="http://schemas.microsoft.com/office/drawing/2014/main" id="{504369BF-D931-B6E6-14A0-3B269054D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320" y="81280"/>
            <a:ext cx="7261013" cy="544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63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lvl="0"/>
            <a:r>
              <a:rPr lang="en-US" dirty="0" err="1"/>
              <a:t>Spavanje</a:t>
            </a:r>
            <a:r>
              <a:rPr lang="en-US" dirty="0"/>
              <a:t> je </a:t>
            </a:r>
            <a:r>
              <a:rPr lang="en-US" dirty="0" err="1"/>
              <a:t>važno</a:t>
            </a:r>
            <a:endParaRPr dirty="0"/>
          </a:p>
        </p:txBody>
      </p:sp>
      <p:sp>
        <p:nvSpPr>
          <p:cNvPr id="2" name="TextBox 1">
            <a:extLst>
              <a:ext uri="{FF2B5EF4-FFF2-40B4-BE49-F238E27FC236}">
                <a16:creationId xmlns:a16="http://schemas.microsoft.com/office/drawing/2014/main" id="{29300342-B44B-15AF-EC36-98F8BA9F78E7}"/>
              </a:ext>
            </a:extLst>
          </p:cNvPr>
          <p:cNvSpPr txBox="1"/>
          <p:nvPr/>
        </p:nvSpPr>
        <p:spPr>
          <a:xfrm>
            <a:off x="2940500" y="3878826"/>
            <a:ext cx="6783603" cy="1015663"/>
          </a:xfrm>
          <a:prstGeom prst="rect">
            <a:avLst/>
          </a:prstGeom>
          <a:noFill/>
        </p:spPr>
        <p:txBody>
          <a:bodyPr wrap="square" rtlCol="0">
            <a:spAutoFit/>
          </a:bodyPr>
          <a:lstStyle/>
          <a:p>
            <a:r>
              <a:rPr lang="hr-HR" sz="3000" b="0" i="0" dirty="0">
                <a:solidFill>
                  <a:srgbClr val="000000"/>
                </a:solidFill>
                <a:effectLst/>
                <a:latin typeface="+mj-lt"/>
              </a:rPr>
              <a:t>Spavanje je je važan dio našeg života. Poboljšava fizičko i mentalno zdravlje.</a:t>
            </a:r>
            <a:endParaRPr lang="hr-HR" sz="30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6"/>
          <p:cNvSpPr/>
          <p:nvPr/>
        </p:nvSpPr>
        <p:spPr>
          <a:xfrm>
            <a:off x="0" y="4308954"/>
            <a:ext cx="12192000" cy="1691013"/>
          </a:xfrm>
          <a:prstGeom prst="rect">
            <a:avLst/>
          </a:prstGeom>
          <a:solidFill>
            <a:srgbClr val="FFFFFF">
              <a:alpha val="81960"/>
            </a:srgbClr>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nb-NO" sz="3600" dirty="0"/>
              <a:t>Volim san. Moj život ima tendenciju da se raspadne kad sam budan, znate? ~Ernest Hemingway</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1973</Words>
  <Application>Microsoft Office PowerPoint</Application>
  <PresentationFormat>Widescreen</PresentationFormat>
  <Paragraphs>143</Paragraphs>
  <Slides>37</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Raleway</vt:lpstr>
      <vt:lpstr>Wingdings</vt:lpstr>
      <vt:lpstr>Calibri</vt:lpstr>
      <vt:lpstr>Office Theme</vt:lpstr>
      <vt:lpstr>1_Office Theme</vt:lpstr>
      <vt:lpstr>Karijera: Studiranje </vt:lpstr>
      <vt:lpstr>Vježbe 01</vt:lpstr>
      <vt:lpstr>Navike i rutina</vt:lpstr>
      <vt:lpstr>PowerPoint Presentation</vt:lpstr>
      <vt:lpstr>Definicije - Navike</vt:lpstr>
      <vt:lpstr>Definicije - Rutina</vt:lpstr>
      <vt:lpstr>PowerPoint Presentation</vt:lpstr>
      <vt:lpstr>Spavanje je važno</vt:lpstr>
      <vt:lpstr>PowerPoint Presentation</vt:lpstr>
      <vt:lpstr>Faze sna</vt:lpstr>
      <vt:lpstr>PowerPoint Presentation</vt:lpstr>
      <vt:lpstr>PowerPoint Presentation</vt:lpstr>
      <vt:lpstr>Daljnje čitanje/gledanje</vt:lpstr>
      <vt:lpstr>Strategije za  jutarnju rutinu</vt:lpstr>
      <vt:lpstr>Vaš mozak ima kreativnu prednost rano u danu</vt:lpstr>
      <vt:lpstr>Produktivni dani počinju formulom 20/20/20</vt:lpstr>
      <vt:lpstr>PowerPoint Presentation</vt:lpstr>
      <vt:lpstr>Krenite polako</vt:lpstr>
      <vt:lpstr>PowerPoint Presentation</vt:lpstr>
      <vt:lpstr>Krećite se </vt:lpstr>
      <vt:lpstr>Gorivo za dan</vt:lpstr>
      <vt:lpstr>Pregledajte svoj dan</vt:lpstr>
      <vt:lpstr>Vježbajte mirnoću</vt:lpstr>
      <vt:lpstr>Refleksija i introspekcija</vt:lpstr>
      <vt:lpstr>Refleksija i introspekcija</vt:lpstr>
      <vt:lpstr>Stvaranje vlastite rutine</vt:lpstr>
      <vt:lpstr>PowerPoint Presentation</vt:lpstr>
      <vt:lpstr>Daljnje čitanje/gledanje</vt:lpstr>
      <vt:lpstr>Primjer - Rutina 1</vt:lpstr>
      <vt:lpstr>Primjer - Rutina 2</vt:lpstr>
      <vt:lpstr>Primjer - Rutina 3</vt:lpstr>
      <vt:lpstr>Zadaća broj 1.</vt:lpstr>
      <vt:lpstr>Postavite si pitanja</vt:lpstr>
      <vt:lpstr> Uputa za predaju zadaće</vt:lpstr>
      <vt:lpstr>Uputa za predaju zadaće</vt:lpstr>
      <vt:lpstr> Uputa za predaju zadaća</vt:lpstr>
      <vt:lpstr>Hvala! 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Studying</dc:title>
  <dc:creator>zana mrsa</dc:creator>
  <cp:lastModifiedBy>Jasenka Begić</cp:lastModifiedBy>
  <cp:revision>4</cp:revision>
  <dcterms:created xsi:type="dcterms:W3CDTF">2018-01-24T13:33:55Z</dcterms:created>
  <dcterms:modified xsi:type="dcterms:W3CDTF">2024-10-03T11:27:09Z</dcterms:modified>
</cp:coreProperties>
</file>